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handoutMasterIdLst>
    <p:handoutMasterId r:id="rId8"/>
  </p:handoutMasterIdLst>
  <p:sldIdLst>
    <p:sldId id="256" r:id="rId5"/>
    <p:sldId id="257" r:id="rId6"/>
  </p:sldIdLst>
  <p:sldSz cx="7775575" cy="1004411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64204F77-B922-4ECA-A61B-4C1583ACD62B}">
          <p14:sldIdLst/>
        </p14:section>
        <p14:section name="Template" id="{6CCF9F83-48AD-44A7-A7D4-A7E2D3188CE0}">
          <p14:sldIdLst>
            <p14:sldId id="256"/>
            <p14:sldId id="257"/>
          </p14:sldIdLst>
        </p14:section>
        <p14:section name="Type slides" id="{4D9E7B97-E65E-4FF2-AFD3-BF5C0469A70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402B42-7910-7D9C-0906-C4CA38A0F3AB}" name="Julie Perry" initials="JP" userId="S::julie.perry@molnlycke.com::296b02e8-4a21-4d6d-b2b3-86995592b39d" providerId="AD"/>
  <p188:author id="{D243D555-29B4-4E83-4B76-4F5857626207}" name="Cheryl Rothermel" initials="CR" userId="S::cheryl.rothermel@molnlycke.com::db04cbac-bcf3-406d-a00a-5808177673c8" providerId="AD"/>
  <p188:author id="{E618435E-9DB7-7070-9C62-4E8B9B012CBE}" name="Rasmus Lindberg" initials="RL" userId="S::rasmus.lindberg@molnlycke.com::bc57f649-d96a-4cd0-9c2b-94f0d265a1e6" providerId="AD"/>
  <p188:author id="{674B2A99-691C-A68A-5D1A-E0689497C4CF}" name="Sonya Dick" initials="SD" userId="S::sonya.dick@molnlycke.com::dfb0088e-f893-4473-aa4e-7412d9d83e64" providerId="AD"/>
  <p188:author id="{2ABA9ADA-947D-CD84-D26B-903942DF37EA}" name="Linda Byrlind" initials="LB" userId="S::linda@rehngruppen.se::99080a54-1142-41cb-9f4e-0b2799899eb2" providerId="AD"/>
  <p188:author id="{620AFFFF-4216-2E0E-B8B5-21BDCCFA8769}" name="Phil Davies" initials="PD" userId="S::phil.davies@molnlycke.com::3c16748a-7019-4488-979f-d34c08aa7dc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7A3C"/>
    <a:srgbClr val="078F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7FD152-96AC-409C-80A5-CC85BEF94D4E}" v="4" dt="2026-09-10T14:43:53.102"/>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080" autoAdjust="0"/>
  </p:normalViewPr>
  <p:slideViewPr>
    <p:cSldViewPr snapToGrid="0">
      <p:cViewPr>
        <p:scale>
          <a:sx n="179" d="100"/>
          <a:sy n="179" d="100"/>
        </p:scale>
        <p:origin x="84" y="-819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842026-8C72-5BD6-A2BE-90282476E24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C764E005-D46D-9FEE-8D54-F730685019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051C37-22B7-4BB3-8C46-1334493D5CB6}" type="datetimeFigureOut">
              <a:rPr lang="en-GB" smtClean="0"/>
              <a:t>10/09/2026</a:t>
            </a:fld>
            <a:endParaRPr lang="en-GB" dirty="0"/>
          </a:p>
        </p:txBody>
      </p:sp>
      <p:sp>
        <p:nvSpPr>
          <p:cNvPr id="4" name="Footer Placeholder 3">
            <a:extLst>
              <a:ext uri="{FF2B5EF4-FFF2-40B4-BE49-F238E27FC236}">
                <a16:creationId xmlns:a16="http://schemas.microsoft.com/office/drawing/2014/main" id="{0EB36D9F-E88E-F6B5-5090-129F2FE75CF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3EB0F65B-C879-D2B7-E900-596AE01EBCA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A75C62-E170-470A-BE92-AC1C236A1468}" type="slidenum">
              <a:rPr lang="en-GB" smtClean="0"/>
              <a:t>‹#›</a:t>
            </a:fld>
            <a:endParaRPr lang="en-GB" dirty="0"/>
          </a:p>
        </p:txBody>
      </p:sp>
    </p:spTree>
    <p:extLst>
      <p:ext uri="{BB962C8B-B14F-4D97-AF65-F5344CB8AC3E}">
        <p14:creationId xmlns:p14="http://schemas.microsoft.com/office/powerpoint/2010/main" val="50804058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6CD27F-57ED-4050-A749-338366197E0D}" type="datetimeFigureOut">
              <a:rPr lang="sv-SE" smtClean="0"/>
              <a:t>2026-09-10</a:t>
            </a:fld>
            <a:endParaRPr lang="sv-SE" dirty="0"/>
          </a:p>
        </p:txBody>
      </p:sp>
      <p:sp>
        <p:nvSpPr>
          <p:cNvPr id="4" name="Platshållare för bildobjekt 3"/>
          <p:cNvSpPr>
            <a:spLocks noGrp="1" noRot="1" noChangeAspect="1"/>
          </p:cNvSpPr>
          <p:nvPr>
            <p:ph type="sldImg" idx="2"/>
          </p:nvPr>
        </p:nvSpPr>
        <p:spPr>
          <a:xfrm>
            <a:off x="2235200" y="1143000"/>
            <a:ext cx="23876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9CD586-C145-4C08-8ECD-C931AA628107}" type="slidenum">
              <a:rPr lang="sv-SE" smtClean="0"/>
              <a:t>‹#›</a:t>
            </a:fld>
            <a:endParaRPr lang="sv-SE" dirty="0"/>
          </a:p>
        </p:txBody>
      </p:sp>
    </p:spTree>
    <p:extLst>
      <p:ext uri="{BB962C8B-B14F-4D97-AF65-F5344CB8AC3E}">
        <p14:creationId xmlns:p14="http://schemas.microsoft.com/office/powerpoint/2010/main" val="3998416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29CD586-C145-4C08-8ECD-C931AA628107}" type="slidenum">
              <a:rPr lang="sv-SE" smtClean="0"/>
              <a:t>1</a:t>
            </a:fld>
            <a:endParaRPr lang="sv-SE" dirty="0"/>
          </a:p>
        </p:txBody>
      </p:sp>
    </p:spTree>
    <p:extLst>
      <p:ext uri="{BB962C8B-B14F-4D97-AF65-F5344CB8AC3E}">
        <p14:creationId xmlns:p14="http://schemas.microsoft.com/office/powerpoint/2010/main" val="7121549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Logo dark">
    <p:bg>
      <p:bgPr>
        <a:solidFill>
          <a:schemeClr val="accent2"/>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27B1DD61-08FB-EF30-F4DF-F7BA33E09D9B}"/>
              </a:ext>
            </a:extLst>
          </p:cNvPr>
          <p:cNvPicPr>
            <a:picLocks noGrp="1" noRot="1" noChangeAspect="1" noMove="1" noResize="1" noEditPoints="1" noAdjustHandles="1" noChangeArrowheads="1" noChangeShapeType="1" noCrop="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008691" y="2325075"/>
            <a:ext cx="3923224" cy="4321160"/>
          </a:xfrm>
          <a:prstGeom prst="rect">
            <a:avLst/>
          </a:prstGeom>
        </p:spPr>
      </p:pic>
      <p:sp>
        <p:nvSpPr>
          <p:cNvPr id="9" name="Date Placeholder 8">
            <a:extLst>
              <a:ext uri="{FF2B5EF4-FFF2-40B4-BE49-F238E27FC236}">
                <a16:creationId xmlns:a16="http://schemas.microsoft.com/office/drawing/2014/main" id="{66769904-3841-C026-3097-0512017E40CA}"/>
              </a:ext>
            </a:extLst>
          </p:cNvPr>
          <p:cNvSpPr>
            <a:spLocks noGrp="1"/>
          </p:cNvSpPr>
          <p:nvPr>
            <p:ph type="dt" sz="half" idx="10"/>
          </p:nvPr>
        </p:nvSpPr>
        <p:spPr/>
        <p:txBody>
          <a:bodyPr/>
          <a:lstStyle/>
          <a:p>
            <a:r>
              <a:rPr lang="en-GB" dirty="0"/>
              <a:t>2023.12.24</a:t>
            </a:r>
          </a:p>
        </p:txBody>
      </p:sp>
      <p:sp>
        <p:nvSpPr>
          <p:cNvPr id="10" name="Footer Placeholder 9">
            <a:extLst>
              <a:ext uri="{FF2B5EF4-FFF2-40B4-BE49-F238E27FC236}">
                <a16:creationId xmlns:a16="http://schemas.microsoft.com/office/drawing/2014/main" id="{07DEB75B-B4E4-5D38-29D8-7BB1A211A1ED}"/>
              </a:ext>
            </a:extLst>
          </p:cNvPr>
          <p:cNvSpPr>
            <a:spLocks noGrp="1"/>
          </p:cNvSpPr>
          <p:nvPr>
            <p:ph type="ftr" sz="quarter" idx="11"/>
          </p:nvPr>
        </p:nvSpPr>
        <p:spPr/>
        <p:txBody>
          <a:bodyPr/>
          <a:lstStyle/>
          <a:p>
            <a:r>
              <a:rPr lang="en-GB" dirty="0"/>
              <a:t>Presentation title</a:t>
            </a:r>
          </a:p>
        </p:txBody>
      </p:sp>
      <p:sp>
        <p:nvSpPr>
          <p:cNvPr id="11" name="Slide Number Placeholder 10">
            <a:extLst>
              <a:ext uri="{FF2B5EF4-FFF2-40B4-BE49-F238E27FC236}">
                <a16:creationId xmlns:a16="http://schemas.microsoft.com/office/drawing/2014/main" id="{D6BC2734-8DB1-2401-618D-85FBC410C0D9}"/>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3" name="Platshållare för datum 3">
            <a:extLst>
              <a:ext uri="{FF2B5EF4-FFF2-40B4-BE49-F238E27FC236}">
                <a16:creationId xmlns:a16="http://schemas.microsoft.com/office/drawing/2014/main" id="{ABD702ED-984E-1076-FB1C-B1781B35FCF8}"/>
              </a:ext>
            </a:extLst>
          </p:cNvPr>
          <p:cNvSpPr txBox="1">
            <a:spLocks/>
          </p:cNvSpPr>
          <p:nvPr userDrawn="1"/>
        </p:nvSpPr>
        <p:spPr>
          <a:xfrm>
            <a:off x="241974" y="9483787"/>
            <a:ext cx="1504891" cy="243198"/>
          </a:xfrm>
          <a:prstGeom prst="rect">
            <a:avLst/>
          </a:prstGeom>
        </p:spPr>
        <p:txBody>
          <a:bodyPr vert="horz" lIns="0" tIns="0" rIns="0" bIns="0" rtlCol="0" anchor="t">
            <a:noAutofit/>
          </a:bodyPr>
          <a:lstStyle>
            <a:defPPr>
              <a:defRPr lang="sv-SE"/>
            </a:defPPr>
            <a:lvl1pPr marL="0" algn="l" defTabSz="914400" rtl="0" eaLnBrk="1" latinLnBrk="0" hangingPunct="1">
              <a:defRPr sz="10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ct val="0"/>
              </a:spcBef>
              <a:spcAft>
                <a:spcPct val="0"/>
              </a:spcAft>
            </a:pPr>
            <a:r>
              <a:rPr lang="sv-SE" sz="510" dirty="0">
                <a:solidFill>
                  <a:schemeClr val="tx1"/>
                </a:solidFill>
                <a:latin typeface="+mj-lt"/>
              </a:rPr>
              <a:t>Mölnlycke Health Care | </a:t>
            </a:r>
            <a:r>
              <a:rPr lang="sv-SE" sz="510" dirty="0" err="1">
                <a:solidFill>
                  <a:schemeClr val="tx1"/>
                </a:solidFill>
                <a:latin typeface="+mj-lt"/>
              </a:rPr>
              <a:t>Internal</a:t>
            </a:r>
            <a:endParaRPr lang="sv-SE" sz="510" dirty="0">
              <a:solidFill>
                <a:schemeClr val="tx1"/>
              </a:solidFill>
              <a:latin typeface="+mj-lt"/>
            </a:endParaRPr>
          </a:p>
        </p:txBody>
      </p:sp>
    </p:spTree>
    <p:extLst>
      <p:ext uri="{BB962C8B-B14F-4D97-AF65-F5344CB8AC3E}">
        <p14:creationId xmlns:p14="http://schemas.microsoft.com/office/powerpoint/2010/main" val="277212097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Pr>
        <a:blipFill>
          <a:blip r:embed="rId2"/>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1424510" y="1668430"/>
            <a:ext cx="5420629" cy="3604729"/>
          </a:xfrm>
          <a:prstGeom prst="rect">
            <a:avLst/>
          </a:prstGeom>
        </p:spPr>
        <p:txBody>
          <a:bodyPr anchor="b">
            <a:noAutofit/>
          </a:bodyPr>
          <a:lstStyle>
            <a:lvl1pPr algn="l">
              <a:lnSpc>
                <a:spcPct val="83000"/>
              </a:lnSpc>
              <a:spcBef>
                <a:spcPts val="0"/>
              </a:spcBef>
              <a:defRPr sz="3476" spc="-9" baseline="0">
                <a:solidFill>
                  <a:schemeClr val="tx1"/>
                </a:solidFill>
              </a:defRPr>
            </a:lvl1pPr>
          </a:lstStyle>
          <a:p>
            <a:r>
              <a:rPr lang="en-US"/>
              <a:t>Click to edit Master title style</a:t>
            </a:r>
            <a:endParaRPr lang="en-GB"/>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1453872" y="5812819"/>
            <a:ext cx="4466055" cy="669353"/>
          </a:xfrm>
          <a:prstGeom prst="rect">
            <a:avLst/>
          </a:prstGeom>
        </p:spPr>
        <p:txBody>
          <a:bodyPr anchor="t">
            <a:noAutofit/>
          </a:bodyPr>
          <a:lstStyle>
            <a:lvl1pPr marL="0" indent="0" algn="l">
              <a:buNone/>
              <a:defRPr sz="1391" baseline="0">
                <a:solidFill>
                  <a:schemeClr val="tx1"/>
                </a:solidFill>
                <a:latin typeface="+mj-lt"/>
              </a:defRPr>
            </a:lvl1pPr>
            <a:lvl2pPr marL="211861" indent="0" algn="ctr">
              <a:buNone/>
              <a:defRPr sz="927"/>
            </a:lvl2pPr>
            <a:lvl3pPr marL="423722" indent="0" algn="ctr">
              <a:buNone/>
              <a:defRPr sz="835"/>
            </a:lvl3pPr>
            <a:lvl4pPr marL="635582" indent="0" algn="ctr">
              <a:buNone/>
              <a:defRPr sz="741"/>
            </a:lvl4pPr>
            <a:lvl5pPr marL="847443" indent="0" algn="ctr">
              <a:buNone/>
              <a:defRPr sz="741"/>
            </a:lvl5pPr>
            <a:lvl6pPr marL="1059304" indent="0" algn="ctr">
              <a:buNone/>
              <a:defRPr sz="741"/>
            </a:lvl6pPr>
            <a:lvl7pPr marL="1271165" indent="0" algn="ctr">
              <a:buNone/>
              <a:defRPr sz="741"/>
            </a:lvl7pPr>
            <a:lvl8pPr marL="1483025" indent="0" algn="ctr">
              <a:buNone/>
              <a:defRPr sz="741"/>
            </a:lvl8pPr>
            <a:lvl9pPr marL="1694886" indent="0" algn="ctr">
              <a:buNone/>
              <a:defRPr sz="741"/>
            </a:lvl9pPr>
          </a:lstStyle>
          <a:p>
            <a:r>
              <a:rPr lang="en-GB"/>
              <a:t>Name and date</a:t>
            </a:r>
          </a:p>
        </p:txBody>
      </p:sp>
      <p:sp>
        <p:nvSpPr>
          <p:cNvPr id="4" name="Text Placeholder 6">
            <a:extLst>
              <a:ext uri="{FF2B5EF4-FFF2-40B4-BE49-F238E27FC236}">
                <a16:creationId xmlns:a16="http://schemas.microsoft.com/office/drawing/2014/main" id="{513D8CA8-0A10-C21B-6DCA-792D15EACEA8}"/>
              </a:ext>
            </a:extLst>
          </p:cNvPr>
          <p:cNvSpPr>
            <a:spLocks noGrp="1"/>
          </p:cNvSpPr>
          <p:nvPr>
            <p:ph type="body" sz="quarter" idx="15" hasCustomPrompt="1"/>
          </p:nvPr>
        </p:nvSpPr>
        <p:spPr>
          <a:xfrm>
            <a:off x="6484710" y="370230"/>
            <a:ext cx="1082808" cy="1193069"/>
          </a:xfrm>
          <a:blipFill>
            <a:blip>
              <a:extLst>
                <a:ext uri="{96DAC541-7B7A-43D3-8B79-37D633B846F1}">
                  <asvg:svgBlip xmlns:asvg="http://schemas.microsoft.com/office/drawing/2016/SVG/main" r:embed="rId3"/>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
        <p:nvSpPr>
          <p:cNvPr id="11" name="Date Placeholder 10">
            <a:extLst>
              <a:ext uri="{FF2B5EF4-FFF2-40B4-BE49-F238E27FC236}">
                <a16:creationId xmlns:a16="http://schemas.microsoft.com/office/drawing/2014/main" id="{F0F74092-CDB7-3497-1B0B-2012BD49A349}"/>
              </a:ext>
            </a:extLst>
          </p:cNvPr>
          <p:cNvSpPr>
            <a:spLocks noGrp="1"/>
          </p:cNvSpPr>
          <p:nvPr>
            <p:ph type="dt" sz="half" idx="16"/>
          </p:nvPr>
        </p:nvSpPr>
        <p:spPr/>
        <p:txBody>
          <a:bodyPr/>
          <a:lstStyle>
            <a:lvl1pPr>
              <a:defRPr>
                <a:solidFill>
                  <a:schemeClr val="tx1"/>
                </a:solidFill>
              </a:defRPr>
            </a:lvl1pPr>
          </a:lstStyle>
          <a:p>
            <a:r>
              <a:rPr lang="en-GB" dirty="0"/>
              <a:t>2023.12.24</a:t>
            </a:r>
          </a:p>
        </p:txBody>
      </p:sp>
      <p:sp>
        <p:nvSpPr>
          <p:cNvPr id="12" name="Footer Placeholder 11">
            <a:extLst>
              <a:ext uri="{FF2B5EF4-FFF2-40B4-BE49-F238E27FC236}">
                <a16:creationId xmlns:a16="http://schemas.microsoft.com/office/drawing/2014/main" id="{709528A2-5D1C-D9CD-ABBD-3CDFD2F43225}"/>
              </a:ext>
            </a:extLst>
          </p:cNvPr>
          <p:cNvSpPr>
            <a:spLocks noGrp="1"/>
          </p:cNvSpPr>
          <p:nvPr>
            <p:ph type="ftr" sz="quarter" idx="17"/>
          </p:nvPr>
        </p:nvSpPr>
        <p:spPr/>
        <p:txBody>
          <a:bodyPr/>
          <a:lstStyle>
            <a:lvl1pPr>
              <a:defRPr>
                <a:solidFill>
                  <a:schemeClr val="tx1"/>
                </a:solidFill>
              </a:defRPr>
            </a:lvl1pPr>
          </a:lstStyle>
          <a:p>
            <a:r>
              <a:rPr lang="en-GB" dirty="0"/>
              <a:t>Presentation title</a:t>
            </a:r>
          </a:p>
        </p:txBody>
      </p:sp>
      <p:sp>
        <p:nvSpPr>
          <p:cNvPr id="13" name="Slide Number Placeholder 12">
            <a:extLst>
              <a:ext uri="{FF2B5EF4-FFF2-40B4-BE49-F238E27FC236}">
                <a16:creationId xmlns:a16="http://schemas.microsoft.com/office/drawing/2014/main" id="{05238D8F-C68B-CBAD-F0CB-0A03E47F597F}"/>
              </a:ext>
            </a:extLst>
          </p:cNvPr>
          <p:cNvSpPr>
            <a:spLocks noGrp="1"/>
          </p:cNvSpPr>
          <p:nvPr>
            <p:ph type="sldNum" sz="quarter" idx="18"/>
          </p:nvPr>
        </p:nvSpPr>
        <p:spPr/>
        <p:txBody>
          <a:bodyPr/>
          <a:lstStyle>
            <a:lvl1pPr>
              <a:defRPr>
                <a:solidFill>
                  <a:schemeClr val="tx1"/>
                </a:solidFill>
              </a:defRPr>
            </a:lvl1pPr>
          </a:lstStyle>
          <a:p>
            <a:fld id="{AE086683-F536-42AB-ABBC-F4803DFE8DBC}" type="slidenum">
              <a:rPr lang="en-GB" smtClean="0"/>
              <a:pPr/>
              <a:t>‹#›</a:t>
            </a:fld>
            <a:endParaRPr lang="en-GB" dirty="0"/>
          </a:p>
        </p:txBody>
      </p:sp>
      <p:sp>
        <p:nvSpPr>
          <p:cNvPr id="7" name="Platshållare för datum 3">
            <a:extLst>
              <a:ext uri="{FF2B5EF4-FFF2-40B4-BE49-F238E27FC236}">
                <a16:creationId xmlns:a16="http://schemas.microsoft.com/office/drawing/2014/main" id="{9C5B5DAE-4082-9252-8C13-475733CA1C13}"/>
              </a:ext>
            </a:extLst>
          </p:cNvPr>
          <p:cNvSpPr txBox="1">
            <a:spLocks/>
          </p:cNvSpPr>
          <p:nvPr userDrawn="1"/>
        </p:nvSpPr>
        <p:spPr>
          <a:xfrm>
            <a:off x="241974" y="9483787"/>
            <a:ext cx="1504891" cy="243198"/>
          </a:xfrm>
          <a:prstGeom prst="rect">
            <a:avLst/>
          </a:prstGeom>
        </p:spPr>
        <p:txBody>
          <a:bodyPr vert="horz" lIns="0" tIns="0" rIns="0" bIns="0" rtlCol="0" anchor="t">
            <a:noAutofit/>
          </a:bodyPr>
          <a:lstStyle>
            <a:defPPr>
              <a:defRPr lang="sv-SE"/>
            </a:defPPr>
            <a:lvl1pPr marL="0" algn="l" defTabSz="914400" rtl="0" eaLnBrk="1" latinLnBrk="0" hangingPunct="1">
              <a:defRPr sz="10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ct val="0"/>
              </a:spcBef>
              <a:spcAft>
                <a:spcPct val="0"/>
              </a:spcAft>
            </a:pPr>
            <a:r>
              <a:rPr lang="sv-SE" sz="510" dirty="0">
                <a:solidFill>
                  <a:schemeClr val="tx1"/>
                </a:solidFill>
                <a:latin typeface="+mj-lt"/>
              </a:rPr>
              <a:t>Mölnlycke Health Care | </a:t>
            </a:r>
            <a:r>
              <a:rPr lang="sv-SE" sz="510" dirty="0" err="1">
                <a:solidFill>
                  <a:schemeClr val="tx1"/>
                </a:solidFill>
                <a:latin typeface="+mj-lt"/>
              </a:rPr>
              <a:t>Internal</a:t>
            </a:r>
            <a:endParaRPr lang="sv-SE" sz="510" dirty="0">
              <a:solidFill>
                <a:schemeClr val="tx1"/>
              </a:solidFill>
              <a:latin typeface="+mj-lt"/>
            </a:endParaRPr>
          </a:p>
        </p:txBody>
      </p:sp>
    </p:spTree>
    <p:extLst>
      <p:ext uri="{BB962C8B-B14F-4D97-AF65-F5344CB8AC3E}">
        <p14:creationId xmlns:p14="http://schemas.microsoft.com/office/powerpoint/2010/main" val="299768279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light">
    <p:bg>
      <p:bgRef idx="1001">
        <a:schemeClr val="bg1"/>
      </p:bgRef>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506F52C-F250-D499-B5DB-6011716F6788}"/>
              </a:ext>
            </a:extLst>
          </p:cNvPr>
          <p:cNvSpPr>
            <a:spLocks noGrp="1"/>
          </p:cNvSpPr>
          <p:nvPr>
            <p:ph type="pic" sz="quarter" idx="19"/>
          </p:nvPr>
        </p:nvSpPr>
        <p:spPr>
          <a:xfrm>
            <a:off x="0" y="0"/>
            <a:ext cx="7775575" cy="10044113"/>
          </a:xfrm>
          <a:noFill/>
        </p:spPr>
        <p:txBody>
          <a:bodyPr/>
          <a:lstStyle/>
          <a:p>
            <a:r>
              <a:rPr lang="en-US" dirty="0"/>
              <a:t>Click icon to add picture</a:t>
            </a:r>
            <a:endParaRPr lang="en-GB" dirty="0"/>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1424510" y="1668430"/>
            <a:ext cx="5420629" cy="3604729"/>
          </a:xfrm>
          <a:prstGeom prst="rect">
            <a:avLst/>
          </a:prstGeom>
        </p:spPr>
        <p:txBody>
          <a:bodyPr anchor="b">
            <a:noAutofit/>
          </a:bodyPr>
          <a:lstStyle>
            <a:lvl1pPr algn="l">
              <a:lnSpc>
                <a:spcPct val="83000"/>
              </a:lnSpc>
              <a:spcBef>
                <a:spcPts val="0"/>
              </a:spcBef>
              <a:defRPr sz="3476" spc="-9" baseline="0">
                <a:solidFill>
                  <a:schemeClr val="accent1"/>
                </a:solidFill>
              </a:defRPr>
            </a:lvl1pPr>
          </a:lstStyle>
          <a:p>
            <a:r>
              <a:rPr lang="en-US"/>
              <a:t>Click to edit Master title style</a:t>
            </a:r>
            <a:endParaRPr lang="en-GB"/>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1453872" y="5812819"/>
            <a:ext cx="4466055" cy="669353"/>
          </a:xfrm>
          <a:prstGeom prst="rect">
            <a:avLst/>
          </a:prstGeom>
        </p:spPr>
        <p:txBody>
          <a:bodyPr anchor="t">
            <a:noAutofit/>
          </a:bodyPr>
          <a:lstStyle>
            <a:lvl1pPr marL="0" indent="0" algn="l">
              <a:buNone/>
              <a:defRPr sz="1391" baseline="0">
                <a:solidFill>
                  <a:schemeClr val="tx1"/>
                </a:solidFill>
                <a:latin typeface="+mj-lt"/>
              </a:defRPr>
            </a:lvl1pPr>
            <a:lvl2pPr marL="211861" indent="0" algn="ctr">
              <a:buNone/>
              <a:defRPr sz="927"/>
            </a:lvl2pPr>
            <a:lvl3pPr marL="423722" indent="0" algn="ctr">
              <a:buNone/>
              <a:defRPr sz="835"/>
            </a:lvl3pPr>
            <a:lvl4pPr marL="635582" indent="0" algn="ctr">
              <a:buNone/>
              <a:defRPr sz="741"/>
            </a:lvl4pPr>
            <a:lvl5pPr marL="847443" indent="0" algn="ctr">
              <a:buNone/>
              <a:defRPr sz="741"/>
            </a:lvl5pPr>
            <a:lvl6pPr marL="1059304" indent="0" algn="ctr">
              <a:buNone/>
              <a:defRPr sz="741"/>
            </a:lvl6pPr>
            <a:lvl7pPr marL="1271165" indent="0" algn="ctr">
              <a:buNone/>
              <a:defRPr sz="741"/>
            </a:lvl7pPr>
            <a:lvl8pPr marL="1483025" indent="0" algn="ctr">
              <a:buNone/>
              <a:defRPr sz="741"/>
            </a:lvl8pPr>
            <a:lvl9pPr marL="1694886" indent="0" algn="ctr">
              <a:buNone/>
              <a:defRPr sz="741"/>
            </a:lvl9pPr>
          </a:lstStyle>
          <a:p>
            <a:r>
              <a:rPr lang="en-GB"/>
              <a:t>Name and date</a:t>
            </a:r>
          </a:p>
        </p:txBody>
      </p:sp>
      <p:sp>
        <p:nvSpPr>
          <p:cNvPr id="4" name="Text Placeholder 6">
            <a:extLst>
              <a:ext uri="{FF2B5EF4-FFF2-40B4-BE49-F238E27FC236}">
                <a16:creationId xmlns:a16="http://schemas.microsoft.com/office/drawing/2014/main" id="{513D8CA8-0A10-C21B-6DCA-792D15EACEA8}"/>
              </a:ext>
            </a:extLst>
          </p:cNvPr>
          <p:cNvSpPr>
            <a:spLocks noGrp="1" noRot="1" noMove="1" noResize="1" noEditPoints="1" noAdjustHandles="1" noChangeArrowheads="1" noChangeShapeType="1"/>
          </p:cNvSpPr>
          <p:nvPr>
            <p:ph type="body" sz="quarter" idx="15" hasCustomPrompt="1"/>
          </p:nvPr>
        </p:nvSpPr>
        <p:spPr>
          <a:xfrm>
            <a:off x="6484710" y="370230"/>
            <a:ext cx="1082808" cy="1193069"/>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
        <p:nvSpPr>
          <p:cNvPr id="11" name="Date Placeholder 10">
            <a:extLst>
              <a:ext uri="{FF2B5EF4-FFF2-40B4-BE49-F238E27FC236}">
                <a16:creationId xmlns:a16="http://schemas.microsoft.com/office/drawing/2014/main" id="{F0F74092-CDB7-3497-1B0B-2012BD49A349}"/>
              </a:ext>
            </a:extLst>
          </p:cNvPr>
          <p:cNvSpPr>
            <a:spLocks noGrp="1"/>
          </p:cNvSpPr>
          <p:nvPr>
            <p:ph type="dt" sz="half" idx="16"/>
          </p:nvPr>
        </p:nvSpPr>
        <p:spPr/>
        <p:txBody>
          <a:bodyPr/>
          <a:lstStyle>
            <a:lvl1pPr>
              <a:defRPr>
                <a:solidFill>
                  <a:schemeClr val="tx1"/>
                </a:solidFill>
              </a:defRPr>
            </a:lvl1pPr>
          </a:lstStyle>
          <a:p>
            <a:r>
              <a:rPr lang="en-GB" dirty="0"/>
              <a:t>2023.12.24</a:t>
            </a:r>
          </a:p>
        </p:txBody>
      </p:sp>
      <p:sp>
        <p:nvSpPr>
          <p:cNvPr id="12" name="Footer Placeholder 11">
            <a:extLst>
              <a:ext uri="{FF2B5EF4-FFF2-40B4-BE49-F238E27FC236}">
                <a16:creationId xmlns:a16="http://schemas.microsoft.com/office/drawing/2014/main" id="{709528A2-5D1C-D9CD-ABBD-3CDFD2F43225}"/>
              </a:ext>
            </a:extLst>
          </p:cNvPr>
          <p:cNvSpPr>
            <a:spLocks noGrp="1"/>
          </p:cNvSpPr>
          <p:nvPr>
            <p:ph type="ftr" sz="quarter" idx="17"/>
          </p:nvPr>
        </p:nvSpPr>
        <p:spPr/>
        <p:txBody>
          <a:bodyPr/>
          <a:lstStyle>
            <a:lvl1pPr>
              <a:defRPr>
                <a:solidFill>
                  <a:schemeClr val="tx1"/>
                </a:solidFill>
              </a:defRPr>
            </a:lvl1pPr>
          </a:lstStyle>
          <a:p>
            <a:r>
              <a:rPr lang="en-GB" dirty="0"/>
              <a:t>Presentation title</a:t>
            </a:r>
          </a:p>
        </p:txBody>
      </p:sp>
      <p:sp>
        <p:nvSpPr>
          <p:cNvPr id="13" name="Slide Number Placeholder 12">
            <a:extLst>
              <a:ext uri="{FF2B5EF4-FFF2-40B4-BE49-F238E27FC236}">
                <a16:creationId xmlns:a16="http://schemas.microsoft.com/office/drawing/2014/main" id="{05238D8F-C68B-CBAD-F0CB-0A03E47F597F}"/>
              </a:ext>
            </a:extLst>
          </p:cNvPr>
          <p:cNvSpPr>
            <a:spLocks noGrp="1"/>
          </p:cNvSpPr>
          <p:nvPr>
            <p:ph type="sldNum" sz="quarter" idx="18"/>
          </p:nvPr>
        </p:nvSpPr>
        <p:spPr/>
        <p:txBody>
          <a:bodyPr/>
          <a:lstStyle>
            <a:lvl1pPr>
              <a:defRPr>
                <a:solidFill>
                  <a:schemeClr val="tx1"/>
                </a:solidFill>
              </a:defRPr>
            </a:lvl1pPr>
          </a:lstStyle>
          <a:p>
            <a:fld id="{AE086683-F536-42AB-ABBC-F4803DFE8DBC}" type="slidenum">
              <a:rPr lang="en-GB" smtClean="0"/>
              <a:pPr/>
              <a:t>‹#›</a:t>
            </a:fld>
            <a:endParaRPr lang="en-GB" dirty="0"/>
          </a:p>
        </p:txBody>
      </p:sp>
      <p:sp>
        <p:nvSpPr>
          <p:cNvPr id="7" name="Platshållare för datum 3">
            <a:extLst>
              <a:ext uri="{FF2B5EF4-FFF2-40B4-BE49-F238E27FC236}">
                <a16:creationId xmlns:a16="http://schemas.microsoft.com/office/drawing/2014/main" id="{EFF4D2C0-E2E7-8101-B77F-DA1FCA38CB86}"/>
              </a:ext>
            </a:extLst>
          </p:cNvPr>
          <p:cNvSpPr txBox="1">
            <a:spLocks/>
          </p:cNvSpPr>
          <p:nvPr userDrawn="1"/>
        </p:nvSpPr>
        <p:spPr>
          <a:xfrm>
            <a:off x="241974" y="9483787"/>
            <a:ext cx="1504891" cy="243198"/>
          </a:xfrm>
          <a:prstGeom prst="rect">
            <a:avLst/>
          </a:prstGeom>
        </p:spPr>
        <p:txBody>
          <a:bodyPr vert="horz" lIns="0" tIns="0" rIns="0" bIns="0" rtlCol="0" anchor="t">
            <a:noAutofit/>
          </a:bodyPr>
          <a:lstStyle>
            <a:defPPr>
              <a:defRPr lang="sv-SE"/>
            </a:defPPr>
            <a:lvl1pPr marL="0" algn="l" defTabSz="914400" rtl="0" eaLnBrk="1" latinLnBrk="0" hangingPunct="1">
              <a:defRPr sz="10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ct val="0"/>
              </a:spcBef>
              <a:spcAft>
                <a:spcPct val="0"/>
              </a:spcAft>
            </a:pPr>
            <a:r>
              <a:rPr lang="sv-SE" sz="510" dirty="0">
                <a:solidFill>
                  <a:srgbClr val="000000"/>
                </a:solidFill>
                <a:latin typeface="+mj-lt"/>
              </a:rPr>
              <a:t>Mölnlycke Health Care | </a:t>
            </a:r>
            <a:r>
              <a:rPr lang="sv-SE" sz="510" dirty="0" err="1">
                <a:solidFill>
                  <a:srgbClr val="000000"/>
                </a:solidFill>
                <a:latin typeface="+mj-lt"/>
              </a:rPr>
              <a:t>Internal</a:t>
            </a:r>
            <a:endParaRPr lang="sv-SE" sz="510" dirty="0">
              <a:solidFill>
                <a:srgbClr val="000000"/>
              </a:solidFill>
              <a:latin typeface="+mj-lt"/>
            </a:endParaRPr>
          </a:p>
        </p:txBody>
      </p:sp>
    </p:spTree>
    <p:extLst>
      <p:ext uri="{BB962C8B-B14F-4D97-AF65-F5344CB8AC3E}">
        <p14:creationId xmlns:p14="http://schemas.microsoft.com/office/powerpoint/2010/main" val="152353890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slide light">
    <p:bg>
      <p:bgRef idx="1001">
        <a:schemeClr val="bg1"/>
      </p:bgRef>
    </p:bg>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A9CC38E4-5543-07B1-E2AF-EAFEB3C477D9}"/>
              </a:ext>
            </a:extLst>
          </p:cNvPr>
          <p:cNvSpPr>
            <a:spLocks noGrp="1" noRot="1" noMove="1" noResize="1" noEditPoints="1" noAdjustHandles="1" noChangeArrowheads="1" noChangeShapeType="1"/>
          </p:cNvSpPr>
          <p:nvPr>
            <p:ph type="pic" sz="quarter" idx="19"/>
          </p:nvPr>
        </p:nvSpPr>
        <p:spPr>
          <a:xfrm>
            <a:off x="0" y="0"/>
            <a:ext cx="7775575" cy="10044113"/>
          </a:xfrm>
          <a:noFill/>
        </p:spPr>
        <p:txBody>
          <a:bodyPr/>
          <a:lstStyle/>
          <a:p>
            <a:r>
              <a:rPr lang="en-US" dirty="0"/>
              <a:t>Click icon to add picture</a:t>
            </a:r>
            <a:endParaRPr lang="en-GB" dirty="0"/>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436659" y="1607979"/>
            <a:ext cx="4868846" cy="2033012"/>
          </a:xfrm>
          <a:prstGeom prst="rect">
            <a:avLst/>
          </a:prstGeom>
        </p:spPr>
        <p:txBody>
          <a:bodyPr anchor="b">
            <a:noAutofit/>
          </a:bodyPr>
          <a:lstStyle>
            <a:lvl1pPr algn="l">
              <a:lnSpc>
                <a:spcPct val="83000"/>
              </a:lnSpc>
              <a:spcBef>
                <a:spcPts val="0"/>
              </a:spcBef>
              <a:defRPr sz="2826" spc="-9" baseline="0">
                <a:solidFill>
                  <a:schemeClr val="tx1"/>
                </a:solidFill>
              </a:defRPr>
            </a:lvl1pPr>
          </a:lstStyle>
          <a:p>
            <a:r>
              <a:rPr lang="en-GB"/>
              <a:t>H2 Chapter slide</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1436659" y="3634145"/>
            <a:ext cx="4868846" cy="360999"/>
          </a:xfrm>
          <a:prstGeom prst="rect">
            <a:avLst/>
          </a:prstGeom>
        </p:spPr>
        <p:txBody>
          <a:bodyPr wrap="square" anchor="t">
            <a:spAutoFit/>
          </a:bodyPr>
          <a:lstStyle>
            <a:lvl1pPr marL="0" indent="0" algn="l">
              <a:lnSpc>
                <a:spcPct val="83000"/>
              </a:lnSpc>
              <a:spcBef>
                <a:spcPts val="0"/>
              </a:spcBef>
              <a:spcAft>
                <a:spcPts val="0"/>
              </a:spcAft>
              <a:buNone/>
              <a:defRPr sz="2826">
                <a:solidFill>
                  <a:schemeClr val="tx1">
                    <a:alpha val="50000"/>
                  </a:schemeClr>
                </a:solidFill>
                <a:latin typeface="+mj-lt"/>
              </a:defRPr>
            </a:lvl1pPr>
            <a:lvl2pPr marL="211861" indent="0" algn="ctr">
              <a:buNone/>
              <a:defRPr sz="927"/>
            </a:lvl2pPr>
            <a:lvl3pPr marL="423722" indent="0" algn="ctr">
              <a:buNone/>
              <a:defRPr sz="835"/>
            </a:lvl3pPr>
            <a:lvl4pPr marL="635582" indent="0" algn="ctr">
              <a:buNone/>
              <a:defRPr sz="741"/>
            </a:lvl4pPr>
            <a:lvl5pPr marL="847443" indent="0" algn="ctr">
              <a:buNone/>
              <a:defRPr sz="741"/>
            </a:lvl5pPr>
            <a:lvl6pPr marL="1059304" indent="0" algn="ctr">
              <a:buNone/>
              <a:defRPr sz="741"/>
            </a:lvl6pPr>
            <a:lvl7pPr marL="1271165" indent="0" algn="ctr">
              <a:buNone/>
              <a:defRPr sz="741"/>
            </a:lvl7pPr>
            <a:lvl8pPr marL="1483025" indent="0" algn="ctr">
              <a:buNone/>
              <a:defRPr sz="741"/>
            </a:lvl8pPr>
            <a:lvl9pPr marL="1694886" indent="0" algn="ctr">
              <a:buNone/>
              <a:defRPr sz="741"/>
            </a:lvl9pPr>
          </a:lstStyle>
          <a:p>
            <a:r>
              <a:rPr lang="en-GB"/>
              <a:t>With subheading</a:t>
            </a:r>
          </a:p>
        </p:txBody>
      </p:sp>
      <p:sp>
        <p:nvSpPr>
          <p:cNvPr id="11" name="Date Placeholder 10">
            <a:extLst>
              <a:ext uri="{FF2B5EF4-FFF2-40B4-BE49-F238E27FC236}">
                <a16:creationId xmlns:a16="http://schemas.microsoft.com/office/drawing/2014/main" id="{F0F74092-CDB7-3497-1B0B-2012BD49A349}"/>
              </a:ext>
            </a:extLst>
          </p:cNvPr>
          <p:cNvSpPr>
            <a:spLocks noGrp="1"/>
          </p:cNvSpPr>
          <p:nvPr>
            <p:ph type="dt" sz="half" idx="16"/>
          </p:nvPr>
        </p:nvSpPr>
        <p:spPr/>
        <p:txBody>
          <a:bodyPr/>
          <a:lstStyle>
            <a:lvl1pPr>
              <a:defRPr>
                <a:solidFill>
                  <a:schemeClr val="tx1"/>
                </a:solidFill>
              </a:defRPr>
            </a:lvl1pPr>
          </a:lstStyle>
          <a:p>
            <a:r>
              <a:rPr lang="en-GB" dirty="0"/>
              <a:t>2023.12.24</a:t>
            </a:r>
          </a:p>
        </p:txBody>
      </p:sp>
      <p:sp>
        <p:nvSpPr>
          <p:cNvPr id="12" name="Footer Placeholder 11">
            <a:extLst>
              <a:ext uri="{FF2B5EF4-FFF2-40B4-BE49-F238E27FC236}">
                <a16:creationId xmlns:a16="http://schemas.microsoft.com/office/drawing/2014/main" id="{709528A2-5D1C-D9CD-ABBD-3CDFD2F43225}"/>
              </a:ext>
            </a:extLst>
          </p:cNvPr>
          <p:cNvSpPr>
            <a:spLocks noGrp="1"/>
          </p:cNvSpPr>
          <p:nvPr>
            <p:ph type="ftr" sz="quarter" idx="17"/>
          </p:nvPr>
        </p:nvSpPr>
        <p:spPr/>
        <p:txBody>
          <a:bodyPr/>
          <a:lstStyle>
            <a:lvl1pPr>
              <a:defRPr>
                <a:solidFill>
                  <a:schemeClr val="tx1"/>
                </a:solidFill>
              </a:defRPr>
            </a:lvl1pPr>
          </a:lstStyle>
          <a:p>
            <a:r>
              <a:rPr lang="en-GB" dirty="0"/>
              <a:t>Presentation title</a:t>
            </a:r>
          </a:p>
        </p:txBody>
      </p:sp>
      <p:sp>
        <p:nvSpPr>
          <p:cNvPr id="13" name="Slide Number Placeholder 12">
            <a:extLst>
              <a:ext uri="{FF2B5EF4-FFF2-40B4-BE49-F238E27FC236}">
                <a16:creationId xmlns:a16="http://schemas.microsoft.com/office/drawing/2014/main" id="{05238D8F-C68B-CBAD-F0CB-0A03E47F597F}"/>
              </a:ext>
            </a:extLst>
          </p:cNvPr>
          <p:cNvSpPr>
            <a:spLocks noGrp="1"/>
          </p:cNvSpPr>
          <p:nvPr>
            <p:ph type="sldNum" sz="quarter" idx="18"/>
          </p:nvPr>
        </p:nvSpPr>
        <p:spPr/>
        <p:txBody>
          <a:bodyPr/>
          <a:lstStyle>
            <a:lvl1pPr>
              <a:defRPr>
                <a:solidFill>
                  <a:schemeClr val="tx1"/>
                </a:solidFill>
              </a:defRPr>
            </a:lvl1pPr>
          </a:lstStyle>
          <a:p>
            <a:fld id="{AE086683-F536-42AB-ABBC-F4803DFE8DBC}" type="slidenum">
              <a:rPr lang="en-GB" smtClean="0"/>
              <a:pPr/>
              <a:t>‹#›</a:t>
            </a:fld>
            <a:endParaRPr lang="en-GB" dirty="0"/>
          </a:p>
        </p:txBody>
      </p:sp>
      <p:sp>
        <p:nvSpPr>
          <p:cNvPr id="8" name="Text Placeholder 6">
            <a:extLst>
              <a:ext uri="{FF2B5EF4-FFF2-40B4-BE49-F238E27FC236}">
                <a16:creationId xmlns:a16="http://schemas.microsoft.com/office/drawing/2014/main" id="{E116C7D4-2DA6-3A3F-9602-30076118D640}"/>
              </a:ext>
            </a:extLst>
          </p:cNvPr>
          <p:cNvSpPr>
            <a:spLocks noGrp="1" noRot="1" noMove="1" noResize="1" noEditPoints="1" noAdjustHandles="1" noChangeArrowheads="1" noChangeShapeType="1"/>
          </p:cNvSpPr>
          <p:nvPr>
            <p:ph type="body" sz="quarter" idx="15" hasCustomPrompt="1"/>
          </p:nvPr>
        </p:nvSpPr>
        <p:spPr>
          <a:xfrm>
            <a:off x="6909936" y="368425"/>
            <a:ext cx="643915" cy="709225"/>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
        <p:nvSpPr>
          <p:cNvPr id="5" name="Platshållare för datum 3">
            <a:extLst>
              <a:ext uri="{FF2B5EF4-FFF2-40B4-BE49-F238E27FC236}">
                <a16:creationId xmlns:a16="http://schemas.microsoft.com/office/drawing/2014/main" id="{855536DC-3B57-3256-9E74-40D2C5986327}"/>
              </a:ext>
            </a:extLst>
          </p:cNvPr>
          <p:cNvSpPr txBox="1">
            <a:spLocks/>
          </p:cNvSpPr>
          <p:nvPr userDrawn="1"/>
        </p:nvSpPr>
        <p:spPr>
          <a:xfrm>
            <a:off x="241974" y="9483787"/>
            <a:ext cx="1504891" cy="243198"/>
          </a:xfrm>
          <a:prstGeom prst="rect">
            <a:avLst/>
          </a:prstGeom>
        </p:spPr>
        <p:txBody>
          <a:bodyPr vert="horz" lIns="0" tIns="0" rIns="0" bIns="0" rtlCol="0" anchor="t">
            <a:noAutofit/>
          </a:bodyPr>
          <a:lstStyle>
            <a:defPPr>
              <a:defRPr lang="sv-SE"/>
            </a:defPPr>
            <a:lvl1pPr marL="0" algn="l" defTabSz="914400" rtl="0" eaLnBrk="1" latinLnBrk="0" hangingPunct="1">
              <a:defRPr sz="10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ct val="0"/>
              </a:spcBef>
              <a:spcAft>
                <a:spcPct val="0"/>
              </a:spcAft>
            </a:pPr>
            <a:r>
              <a:rPr lang="sv-SE" sz="510" dirty="0">
                <a:solidFill>
                  <a:srgbClr val="000000"/>
                </a:solidFill>
                <a:latin typeface="+mj-lt"/>
              </a:rPr>
              <a:t>Mölnlycke Health Care | </a:t>
            </a:r>
            <a:r>
              <a:rPr lang="sv-SE" sz="510" dirty="0" err="1">
                <a:solidFill>
                  <a:srgbClr val="000000"/>
                </a:solidFill>
                <a:latin typeface="+mj-lt"/>
              </a:rPr>
              <a:t>Internal</a:t>
            </a:r>
            <a:endParaRPr lang="sv-SE" sz="510" dirty="0">
              <a:solidFill>
                <a:srgbClr val="000000"/>
              </a:solidFill>
              <a:latin typeface="+mj-lt"/>
            </a:endParaRPr>
          </a:p>
        </p:txBody>
      </p:sp>
    </p:spTree>
    <p:extLst>
      <p:ext uri="{BB962C8B-B14F-4D97-AF65-F5344CB8AC3E}">
        <p14:creationId xmlns:p14="http://schemas.microsoft.com/office/powerpoint/2010/main" val="29545800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slide dark">
    <p:bg>
      <p:bgPr>
        <a:solidFill>
          <a:schemeClr val="accent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F797096-6742-CC45-BA4F-B488828F5EF3}"/>
              </a:ext>
            </a:extLst>
          </p:cNvPr>
          <p:cNvSpPr>
            <a:spLocks noGrp="1"/>
          </p:cNvSpPr>
          <p:nvPr>
            <p:ph type="pic" sz="quarter" idx="19"/>
          </p:nvPr>
        </p:nvSpPr>
        <p:spPr>
          <a:xfrm>
            <a:off x="0" y="0"/>
            <a:ext cx="7775575" cy="10044113"/>
          </a:xfrm>
          <a:noFill/>
        </p:spPr>
        <p:txBody>
          <a:bodyPr/>
          <a:lstStyle/>
          <a:p>
            <a:r>
              <a:rPr lang="en-US" dirty="0"/>
              <a:t>Click icon to add picture</a:t>
            </a:r>
            <a:endParaRPr lang="en-GB" dirty="0"/>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436659" y="1607979"/>
            <a:ext cx="4868846" cy="2033012"/>
          </a:xfrm>
          <a:prstGeom prst="rect">
            <a:avLst/>
          </a:prstGeom>
        </p:spPr>
        <p:txBody>
          <a:bodyPr anchor="b">
            <a:noAutofit/>
          </a:bodyPr>
          <a:lstStyle>
            <a:lvl1pPr algn="l">
              <a:lnSpc>
                <a:spcPct val="83000"/>
              </a:lnSpc>
              <a:spcBef>
                <a:spcPts val="0"/>
              </a:spcBef>
              <a:defRPr sz="2826" spc="-9" baseline="0">
                <a:solidFill>
                  <a:schemeClr val="tx1"/>
                </a:solidFill>
              </a:defRPr>
            </a:lvl1pPr>
          </a:lstStyle>
          <a:p>
            <a:r>
              <a:rPr lang="en-GB"/>
              <a:t>H2 Chapter slide</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1436659" y="3634145"/>
            <a:ext cx="4868846" cy="360999"/>
          </a:xfrm>
          <a:prstGeom prst="rect">
            <a:avLst/>
          </a:prstGeom>
        </p:spPr>
        <p:txBody>
          <a:bodyPr wrap="square" anchor="t">
            <a:spAutoFit/>
          </a:bodyPr>
          <a:lstStyle>
            <a:lvl1pPr marL="0" indent="0" algn="l">
              <a:lnSpc>
                <a:spcPct val="83000"/>
              </a:lnSpc>
              <a:spcBef>
                <a:spcPts val="0"/>
              </a:spcBef>
              <a:spcAft>
                <a:spcPts val="0"/>
              </a:spcAft>
              <a:buNone/>
              <a:defRPr sz="2826" baseline="0">
                <a:solidFill>
                  <a:schemeClr val="tx1">
                    <a:alpha val="50000"/>
                  </a:schemeClr>
                </a:solidFill>
                <a:latin typeface="+mj-lt"/>
              </a:defRPr>
            </a:lvl1pPr>
            <a:lvl2pPr marL="211861" indent="0" algn="ctr">
              <a:buNone/>
              <a:defRPr sz="927"/>
            </a:lvl2pPr>
            <a:lvl3pPr marL="423722" indent="0" algn="ctr">
              <a:buNone/>
              <a:defRPr sz="835"/>
            </a:lvl3pPr>
            <a:lvl4pPr marL="635582" indent="0" algn="ctr">
              <a:buNone/>
              <a:defRPr sz="741"/>
            </a:lvl4pPr>
            <a:lvl5pPr marL="847443" indent="0" algn="ctr">
              <a:buNone/>
              <a:defRPr sz="741"/>
            </a:lvl5pPr>
            <a:lvl6pPr marL="1059304" indent="0" algn="ctr">
              <a:buNone/>
              <a:defRPr sz="741"/>
            </a:lvl6pPr>
            <a:lvl7pPr marL="1271165" indent="0" algn="ctr">
              <a:buNone/>
              <a:defRPr sz="741"/>
            </a:lvl7pPr>
            <a:lvl8pPr marL="1483025" indent="0" algn="ctr">
              <a:buNone/>
              <a:defRPr sz="741"/>
            </a:lvl8pPr>
            <a:lvl9pPr marL="1694886" indent="0" algn="ctr">
              <a:buNone/>
              <a:defRPr sz="741"/>
            </a:lvl9pPr>
          </a:lstStyle>
          <a:p>
            <a:r>
              <a:rPr lang="en-GB"/>
              <a:t>With subheading</a:t>
            </a:r>
          </a:p>
        </p:txBody>
      </p:sp>
      <p:sp>
        <p:nvSpPr>
          <p:cNvPr id="11" name="Date Placeholder 10">
            <a:extLst>
              <a:ext uri="{FF2B5EF4-FFF2-40B4-BE49-F238E27FC236}">
                <a16:creationId xmlns:a16="http://schemas.microsoft.com/office/drawing/2014/main" id="{F0F74092-CDB7-3497-1B0B-2012BD49A349}"/>
              </a:ext>
            </a:extLst>
          </p:cNvPr>
          <p:cNvSpPr>
            <a:spLocks noGrp="1"/>
          </p:cNvSpPr>
          <p:nvPr>
            <p:ph type="dt" sz="half" idx="16"/>
          </p:nvPr>
        </p:nvSpPr>
        <p:spPr/>
        <p:txBody>
          <a:bodyPr/>
          <a:lstStyle>
            <a:lvl1pPr>
              <a:defRPr>
                <a:solidFill>
                  <a:schemeClr val="tx1"/>
                </a:solidFill>
              </a:defRPr>
            </a:lvl1pPr>
          </a:lstStyle>
          <a:p>
            <a:r>
              <a:rPr lang="en-GB" dirty="0"/>
              <a:t>2023.12.24</a:t>
            </a:r>
          </a:p>
        </p:txBody>
      </p:sp>
      <p:sp>
        <p:nvSpPr>
          <p:cNvPr id="12" name="Footer Placeholder 11">
            <a:extLst>
              <a:ext uri="{FF2B5EF4-FFF2-40B4-BE49-F238E27FC236}">
                <a16:creationId xmlns:a16="http://schemas.microsoft.com/office/drawing/2014/main" id="{709528A2-5D1C-D9CD-ABBD-3CDFD2F43225}"/>
              </a:ext>
            </a:extLst>
          </p:cNvPr>
          <p:cNvSpPr>
            <a:spLocks noGrp="1"/>
          </p:cNvSpPr>
          <p:nvPr>
            <p:ph type="ftr" sz="quarter" idx="17"/>
          </p:nvPr>
        </p:nvSpPr>
        <p:spPr/>
        <p:txBody>
          <a:bodyPr/>
          <a:lstStyle>
            <a:lvl1pPr>
              <a:defRPr>
                <a:solidFill>
                  <a:schemeClr val="tx1"/>
                </a:solidFill>
              </a:defRPr>
            </a:lvl1pPr>
          </a:lstStyle>
          <a:p>
            <a:r>
              <a:rPr lang="en-GB" dirty="0"/>
              <a:t>Presentation title</a:t>
            </a:r>
          </a:p>
        </p:txBody>
      </p:sp>
      <p:sp>
        <p:nvSpPr>
          <p:cNvPr id="13" name="Slide Number Placeholder 12">
            <a:extLst>
              <a:ext uri="{FF2B5EF4-FFF2-40B4-BE49-F238E27FC236}">
                <a16:creationId xmlns:a16="http://schemas.microsoft.com/office/drawing/2014/main" id="{05238D8F-C68B-CBAD-F0CB-0A03E47F597F}"/>
              </a:ext>
            </a:extLst>
          </p:cNvPr>
          <p:cNvSpPr>
            <a:spLocks noGrp="1"/>
          </p:cNvSpPr>
          <p:nvPr>
            <p:ph type="sldNum" sz="quarter" idx="18"/>
          </p:nvPr>
        </p:nvSpPr>
        <p:spPr/>
        <p:txBody>
          <a:bodyPr/>
          <a:lstStyle>
            <a:lvl1pPr>
              <a:defRPr>
                <a:solidFill>
                  <a:schemeClr val="tx1"/>
                </a:solidFill>
              </a:defRPr>
            </a:lvl1pPr>
          </a:lstStyle>
          <a:p>
            <a:fld id="{AE086683-F536-42AB-ABBC-F4803DFE8DBC}" type="slidenum">
              <a:rPr lang="en-GB" smtClean="0"/>
              <a:pPr/>
              <a:t>‹#›</a:t>
            </a:fld>
            <a:endParaRPr lang="en-GB" dirty="0"/>
          </a:p>
        </p:txBody>
      </p:sp>
      <p:sp>
        <p:nvSpPr>
          <p:cNvPr id="8" name="Text Placeholder 6">
            <a:extLst>
              <a:ext uri="{FF2B5EF4-FFF2-40B4-BE49-F238E27FC236}">
                <a16:creationId xmlns:a16="http://schemas.microsoft.com/office/drawing/2014/main" id="{C1705AC7-D921-007A-CF60-362DA0EC23D0}"/>
              </a:ext>
            </a:extLst>
          </p:cNvPr>
          <p:cNvSpPr>
            <a:spLocks noGrp="1" noRot="1" noMove="1" noResize="1" noEditPoints="1" noAdjustHandles="1" noChangeArrowheads="1" noChangeShapeType="1"/>
          </p:cNvSpPr>
          <p:nvPr>
            <p:ph type="body" sz="quarter" idx="15" hasCustomPrompt="1"/>
          </p:nvPr>
        </p:nvSpPr>
        <p:spPr>
          <a:xfrm>
            <a:off x="6909936" y="368425"/>
            <a:ext cx="643915" cy="709225"/>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Tree>
    <p:extLst>
      <p:ext uri="{BB962C8B-B14F-4D97-AF65-F5344CB8AC3E}">
        <p14:creationId xmlns:p14="http://schemas.microsoft.com/office/powerpoint/2010/main" val="3314391974"/>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slide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436659" y="2508714"/>
            <a:ext cx="4868846" cy="5863706"/>
          </a:xfrm>
          <a:prstGeom prst="rect">
            <a:avLst/>
          </a:prstGeom>
        </p:spPr>
        <p:txBody>
          <a:bodyPr anchor="t">
            <a:noAutofit/>
          </a:bodyPr>
          <a:lstStyle>
            <a:lvl1pPr algn="l">
              <a:lnSpc>
                <a:spcPct val="83000"/>
              </a:lnSpc>
              <a:spcBef>
                <a:spcPts val="0"/>
              </a:spcBef>
              <a:defRPr sz="2826" spc="-9" baseline="0">
                <a:solidFill>
                  <a:schemeClr val="tx1"/>
                </a:solidFill>
              </a:defRPr>
            </a:lvl1pPr>
          </a:lstStyle>
          <a:p>
            <a:r>
              <a:rPr lang="en-GB"/>
              <a:t>H2 Chapter slide</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230839" y="2452914"/>
            <a:ext cx="1162286" cy="360999"/>
          </a:xfrm>
          <a:prstGeom prst="rect">
            <a:avLst/>
          </a:prstGeom>
        </p:spPr>
        <p:txBody>
          <a:bodyPr wrap="square" anchor="t">
            <a:spAutoFit/>
          </a:bodyPr>
          <a:lstStyle>
            <a:lvl1pPr marL="0" indent="0" algn="l">
              <a:lnSpc>
                <a:spcPct val="83000"/>
              </a:lnSpc>
              <a:spcBef>
                <a:spcPts val="0"/>
              </a:spcBef>
              <a:spcAft>
                <a:spcPts val="0"/>
              </a:spcAft>
              <a:buNone/>
              <a:defRPr sz="2826" spc="-9" baseline="0">
                <a:solidFill>
                  <a:schemeClr val="tx1"/>
                </a:solidFill>
                <a:latin typeface="+mj-lt"/>
              </a:defRPr>
            </a:lvl1pPr>
            <a:lvl2pPr marL="211861" indent="0" algn="ctr">
              <a:buNone/>
              <a:defRPr sz="927"/>
            </a:lvl2pPr>
            <a:lvl3pPr marL="423722" indent="0" algn="ctr">
              <a:buNone/>
              <a:defRPr sz="835"/>
            </a:lvl3pPr>
            <a:lvl4pPr marL="635582" indent="0" algn="ctr">
              <a:buNone/>
              <a:defRPr sz="741"/>
            </a:lvl4pPr>
            <a:lvl5pPr marL="847443" indent="0" algn="ctr">
              <a:buNone/>
              <a:defRPr sz="741"/>
            </a:lvl5pPr>
            <a:lvl6pPr marL="1059304" indent="0" algn="ctr">
              <a:buNone/>
              <a:defRPr sz="741"/>
            </a:lvl6pPr>
            <a:lvl7pPr marL="1271165" indent="0" algn="ctr">
              <a:buNone/>
              <a:defRPr sz="741"/>
            </a:lvl7pPr>
            <a:lvl8pPr marL="1483025" indent="0" algn="ctr">
              <a:buNone/>
              <a:defRPr sz="741"/>
            </a:lvl8pPr>
            <a:lvl9pPr marL="1694886" indent="0" algn="ctr">
              <a:buNone/>
              <a:defRPr sz="741"/>
            </a:lvl9pPr>
          </a:lstStyle>
          <a:p>
            <a:r>
              <a:rPr lang="en-GB"/>
              <a:t>##</a:t>
            </a:r>
          </a:p>
        </p:txBody>
      </p:sp>
      <p:sp>
        <p:nvSpPr>
          <p:cNvPr id="11" name="Date Placeholder 10">
            <a:extLst>
              <a:ext uri="{FF2B5EF4-FFF2-40B4-BE49-F238E27FC236}">
                <a16:creationId xmlns:a16="http://schemas.microsoft.com/office/drawing/2014/main" id="{F0F74092-CDB7-3497-1B0B-2012BD49A349}"/>
              </a:ext>
            </a:extLst>
          </p:cNvPr>
          <p:cNvSpPr>
            <a:spLocks noGrp="1"/>
          </p:cNvSpPr>
          <p:nvPr>
            <p:ph type="dt" sz="half" idx="16"/>
          </p:nvPr>
        </p:nvSpPr>
        <p:spPr/>
        <p:txBody>
          <a:bodyPr/>
          <a:lstStyle>
            <a:lvl1pPr>
              <a:defRPr>
                <a:solidFill>
                  <a:schemeClr val="tx1"/>
                </a:solidFill>
              </a:defRPr>
            </a:lvl1pPr>
          </a:lstStyle>
          <a:p>
            <a:r>
              <a:rPr lang="en-GB" dirty="0"/>
              <a:t>2023.12.24</a:t>
            </a:r>
          </a:p>
        </p:txBody>
      </p:sp>
      <p:sp>
        <p:nvSpPr>
          <p:cNvPr id="12" name="Footer Placeholder 11">
            <a:extLst>
              <a:ext uri="{FF2B5EF4-FFF2-40B4-BE49-F238E27FC236}">
                <a16:creationId xmlns:a16="http://schemas.microsoft.com/office/drawing/2014/main" id="{709528A2-5D1C-D9CD-ABBD-3CDFD2F43225}"/>
              </a:ext>
            </a:extLst>
          </p:cNvPr>
          <p:cNvSpPr>
            <a:spLocks noGrp="1"/>
          </p:cNvSpPr>
          <p:nvPr>
            <p:ph type="ftr" sz="quarter" idx="17"/>
          </p:nvPr>
        </p:nvSpPr>
        <p:spPr/>
        <p:txBody>
          <a:bodyPr/>
          <a:lstStyle>
            <a:lvl1pPr>
              <a:defRPr>
                <a:solidFill>
                  <a:schemeClr val="tx1"/>
                </a:solidFill>
              </a:defRPr>
            </a:lvl1pPr>
          </a:lstStyle>
          <a:p>
            <a:r>
              <a:rPr lang="en-GB" dirty="0"/>
              <a:t>Presentation title</a:t>
            </a:r>
          </a:p>
        </p:txBody>
      </p:sp>
      <p:sp>
        <p:nvSpPr>
          <p:cNvPr id="13" name="Slide Number Placeholder 12">
            <a:extLst>
              <a:ext uri="{FF2B5EF4-FFF2-40B4-BE49-F238E27FC236}">
                <a16:creationId xmlns:a16="http://schemas.microsoft.com/office/drawing/2014/main" id="{05238D8F-C68B-CBAD-F0CB-0A03E47F597F}"/>
              </a:ext>
            </a:extLst>
          </p:cNvPr>
          <p:cNvSpPr>
            <a:spLocks noGrp="1"/>
          </p:cNvSpPr>
          <p:nvPr>
            <p:ph type="sldNum" sz="quarter" idx="18"/>
          </p:nvPr>
        </p:nvSpPr>
        <p:spPr/>
        <p:txBody>
          <a:bodyPr/>
          <a:lstStyle>
            <a:lvl1pPr>
              <a:defRPr>
                <a:solidFill>
                  <a:schemeClr val="tx1"/>
                </a:solidFill>
              </a:defRPr>
            </a:lvl1pPr>
          </a:lstStyle>
          <a:p>
            <a:fld id="{AE086683-F536-42AB-ABBC-F4803DFE8DBC}" type="slidenum">
              <a:rPr lang="en-GB" smtClean="0"/>
              <a:pPr/>
              <a:t>‹#›</a:t>
            </a:fld>
            <a:endParaRPr lang="en-GB" dirty="0"/>
          </a:p>
        </p:txBody>
      </p:sp>
      <p:sp>
        <p:nvSpPr>
          <p:cNvPr id="8" name="Text Placeholder 6">
            <a:extLst>
              <a:ext uri="{FF2B5EF4-FFF2-40B4-BE49-F238E27FC236}">
                <a16:creationId xmlns:a16="http://schemas.microsoft.com/office/drawing/2014/main" id="{C1705AC7-D921-007A-CF60-362DA0EC23D0}"/>
              </a:ext>
            </a:extLst>
          </p:cNvPr>
          <p:cNvSpPr>
            <a:spLocks noGrp="1" noRot="1" noMove="1" noResize="1" noEditPoints="1" noAdjustHandles="1" noChangeArrowheads="1" noChangeShapeType="1"/>
          </p:cNvSpPr>
          <p:nvPr>
            <p:ph type="body" sz="quarter" idx="15" hasCustomPrompt="1"/>
          </p:nvPr>
        </p:nvSpPr>
        <p:spPr>
          <a:xfrm>
            <a:off x="6909936" y="368425"/>
            <a:ext cx="643915" cy="709225"/>
          </a:xfrm>
          <a:blipFill>
            <a:blip>
              <a:extLst>
                <a:ext uri="{96DAC541-7B7A-43D3-8B79-37D633B846F1}">
                  <asvg:svgBlip xmlns:asvg="http://schemas.microsoft.com/office/drawing/2016/SVG/main" r:embed="rId3"/>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Tree>
    <p:extLst>
      <p:ext uri="{BB962C8B-B14F-4D97-AF65-F5344CB8AC3E}">
        <p14:creationId xmlns:p14="http://schemas.microsoft.com/office/powerpoint/2010/main" val="1009965916"/>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purple">
    <p:bg>
      <p:bgPr>
        <a:solidFill>
          <a:srgbClr val="F0F2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436659" y="2508714"/>
            <a:ext cx="4868846" cy="5863706"/>
          </a:xfrm>
          <a:prstGeom prst="rect">
            <a:avLst/>
          </a:prstGeom>
        </p:spPr>
        <p:txBody>
          <a:bodyPr anchor="t">
            <a:noAutofit/>
          </a:bodyPr>
          <a:lstStyle>
            <a:lvl1pPr algn="l">
              <a:lnSpc>
                <a:spcPct val="83000"/>
              </a:lnSpc>
              <a:spcBef>
                <a:spcPts val="0"/>
              </a:spcBef>
              <a:defRPr sz="2826" spc="-9" baseline="0">
                <a:solidFill>
                  <a:schemeClr val="tx1"/>
                </a:solidFill>
              </a:defRPr>
            </a:lvl1pPr>
          </a:lstStyle>
          <a:p>
            <a:r>
              <a:rPr lang="en-GB"/>
              <a:t>H2 Chapter slide</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230839" y="2452914"/>
            <a:ext cx="1162286" cy="360999"/>
          </a:xfrm>
          <a:prstGeom prst="rect">
            <a:avLst/>
          </a:prstGeom>
        </p:spPr>
        <p:txBody>
          <a:bodyPr wrap="square" anchor="t">
            <a:spAutoFit/>
          </a:bodyPr>
          <a:lstStyle>
            <a:lvl1pPr marL="0" indent="0" algn="l">
              <a:lnSpc>
                <a:spcPct val="83000"/>
              </a:lnSpc>
              <a:spcBef>
                <a:spcPts val="0"/>
              </a:spcBef>
              <a:spcAft>
                <a:spcPts val="0"/>
              </a:spcAft>
              <a:buNone/>
              <a:defRPr sz="2826" spc="-9" baseline="0">
                <a:solidFill>
                  <a:schemeClr val="tx1"/>
                </a:solidFill>
                <a:latin typeface="+mj-lt"/>
              </a:defRPr>
            </a:lvl1pPr>
            <a:lvl2pPr marL="211861" indent="0" algn="ctr">
              <a:buNone/>
              <a:defRPr sz="927"/>
            </a:lvl2pPr>
            <a:lvl3pPr marL="423722" indent="0" algn="ctr">
              <a:buNone/>
              <a:defRPr sz="835"/>
            </a:lvl3pPr>
            <a:lvl4pPr marL="635582" indent="0" algn="ctr">
              <a:buNone/>
              <a:defRPr sz="741"/>
            </a:lvl4pPr>
            <a:lvl5pPr marL="847443" indent="0" algn="ctr">
              <a:buNone/>
              <a:defRPr sz="741"/>
            </a:lvl5pPr>
            <a:lvl6pPr marL="1059304" indent="0" algn="ctr">
              <a:buNone/>
              <a:defRPr sz="741"/>
            </a:lvl6pPr>
            <a:lvl7pPr marL="1271165" indent="0" algn="ctr">
              <a:buNone/>
              <a:defRPr sz="741"/>
            </a:lvl7pPr>
            <a:lvl8pPr marL="1483025" indent="0" algn="ctr">
              <a:buNone/>
              <a:defRPr sz="741"/>
            </a:lvl8pPr>
            <a:lvl9pPr marL="1694886" indent="0" algn="ctr">
              <a:buNone/>
              <a:defRPr sz="741"/>
            </a:lvl9pPr>
          </a:lstStyle>
          <a:p>
            <a:r>
              <a:rPr lang="en-GB"/>
              <a:t>##</a:t>
            </a:r>
          </a:p>
        </p:txBody>
      </p:sp>
      <p:sp>
        <p:nvSpPr>
          <p:cNvPr id="11" name="Date Placeholder 10">
            <a:extLst>
              <a:ext uri="{FF2B5EF4-FFF2-40B4-BE49-F238E27FC236}">
                <a16:creationId xmlns:a16="http://schemas.microsoft.com/office/drawing/2014/main" id="{F0F74092-CDB7-3497-1B0B-2012BD49A349}"/>
              </a:ext>
            </a:extLst>
          </p:cNvPr>
          <p:cNvSpPr>
            <a:spLocks noGrp="1"/>
          </p:cNvSpPr>
          <p:nvPr>
            <p:ph type="dt" sz="half" idx="16"/>
          </p:nvPr>
        </p:nvSpPr>
        <p:spPr/>
        <p:txBody>
          <a:bodyPr/>
          <a:lstStyle>
            <a:lvl1pPr>
              <a:defRPr>
                <a:solidFill>
                  <a:schemeClr val="tx1"/>
                </a:solidFill>
              </a:defRPr>
            </a:lvl1pPr>
          </a:lstStyle>
          <a:p>
            <a:r>
              <a:rPr lang="en-GB" dirty="0"/>
              <a:t>2023.12.24</a:t>
            </a:r>
          </a:p>
        </p:txBody>
      </p:sp>
      <p:sp>
        <p:nvSpPr>
          <p:cNvPr id="12" name="Footer Placeholder 11">
            <a:extLst>
              <a:ext uri="{FF2B5EF4-FFF2-40B4-BE49-F238E27FC236}">
                <a16:creationId xmlns:a16="http://schemas.microsoft.com/office/drawing/2014/main" id="{709528A2-5D1C-D9CD-ABBD-3CDFD2F43225}"/>
              </a:ext>
            </a:extLst>
          </p:cNvPr>
          <p:cNvSpPr>
            <a:spLocks noGrp="1"/>
          </p:cNvSpPr>
          <p:nvPr>
            <p:ph type="ftr" sz="quarter" idx="17"/>
          </p:nvPr>
        </p:nvSpPr>
        <p:spPr/>
        <p:txBody>
          <a:bodyPr/>
          <a:lstStyle>
            <a:lvl1pPr>
              <a:defRPr>
                <a:solidFill>
                  <a:schemeClr val="tx1"/>
                </a:solidFill>
              </a:defRPr>
            </a:lvl1pPr>
          </a:lstStyle>
          <a:p>
            <a:r>
              <a:rPr lang="en-GB" dirty="0"/>
              <a:t>Presentation title</a:t>
            </a:r>
          </a:p>
        </p:txBody>
      </p:sp>
      <p:sp>
        <p:nvSpPr>
          <p:cNvPr id="13" name="Slide Number Placeholder 12">
            <a:extLst>
              <a:ext uri="{FF2B5EF4-FFF2-40B4-BE49-F238E27FC236}">
                <a16:creationId xmlns:a16="http://schemas.microsoft.com/office/drawing/2014/main" id="{05238D8F-C68B-CBAD-F0CB-0A03E47F597F}"/>
              </a:ext>
            </a:extLst>
          </p:cNvPr>
          <p:cNvSpPr>
            <a:spLocks noGrp="1"/>
          </p:cNvSpPr>
          <p:nvPr>
            <p:ph type="sldNum" sz="quarter" idx="18"/>
          </p:nvPr>
        </p:nvSpPr>
        <p:spPr/>
        <p:txBody>
          <a:bodyPr/>
          <a:lstStyle>
            <a:lvl1pPr>
              <a:defRPr>
                <a:solidFill>
                  <a:schemeClr val="tx1"/>
                </a:solidFill>
              </a:defRPr>
            </a:lvl1pPr>
          </a:lstStyle>
          <a:p>
            <a:fld id="{AE086683-F536-42AB-ABBC-F4803DFE8DBC}" type="slidenum">
              <a:rPr lang="en-GB" smtClean="0"/>
              <a:pPr/>
              <a:t>‹#›</a:t>
            </a:fld>
            <a:endParaRPr lang="en-GB" dirty="0"/>
          </a:p>
        </p:txBody>
      </p:sp>
      <p:sp>
        <p:nvSpPr>
          <p:cNvPr id="8" name="Text Placeholder 6">
            <a:extLst>
              <a:ext uri="{FF2B5EF4-FFF2-40B4-BE49-F238E27FC236}">
                <a16:creationId xmlns:a16="http://schemas.microsoft.com/office/drawing/2014/main" id="{C1705AC7-D921-007A-CF60-362DA0EC23D0}"/>
              </a:ext>
            </a:extLst>
          </p:cNvPr>
          <p:cNvSpPr>
            <a:spLocks noGrp="1" noRot="1" noMove="1" noResize="1" noEditPoints="1" noAdjustHandles="1" noChangeArrowheads="1" noChangeShapeType="1"/>
          </p:cNvSpPr>
          <p:nvPr>
            <p:ph type="body" sz="quarter" idx="15" hasCustomPrompt="1"/>
          </p:nvPr>
        </p:nvSpPr>
        <p:spPr>
          <a:xfrm>
            <a:off x="6909936" y="368425"/>
            <a:ext cx="643915" cy="709225"/>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Tree>
    <p:extLst>
      <p:ext uri="{BB962C8B-B14F-4D97-AF65-F5344CB8AC3E}">
        <p14:creationId xmlns:p14="http://schemas.microsoft.com/office/powerpoint/2010/main" val="1914067857"/>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F0F2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700B9-517B-7038-4BF6-1A7161A817F1}"/>
              </a:ext>
            </a:extLst>
          </p:cNvPr>
          <p:cNvSpPr>
            <a:spLocks noGrp="1"/>
          </p:cNvSpPr>
          <p:nvPr>
            <p:ph type="title" hasCustomPrompt="1"/>
          </p:nvPr>
        </p:nvSpPr>
        <p:spPr>
          <a:xfrm>
            <a:off x="226280" y="1400828"/>
            <a:ext cx="1779373" cy="2714468"/>
          </a:xfrm>
        </p:spPr>
        <p:txBody>
          <a:bodyPr/>
          <a:lstStyle/>
          <a:p>
            <a:r>
              <a:rPr lang="en-GB"/>
              <a:t>Click to edit Master title style</a:t>
            </a:r>
          </a:p>
        </p:txBody>
      </p:sp>
      <p:sp>
        <p:nvSpPr>
          <p:cNvPr id="3" name="Date Placeholder 2">
            <a:extLst>
              <a:ext uri="{FF2B5EF4-FFF2-40B4-BE49-F238E27FC236}">
                <a16:creationId xmlns:a16="http://schemas.microsoft.com/office/drawing/2014/main" id="{7CEA1710-6618-7AA6-9590-ADE405EAD427}"/>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846913F0-EB19-6D2D-52D2-93B169AD9D73}"/>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59EBC9F1-3960-E171-88B4-73FFA7D94025}"/>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9" name="Text Placeholder 8">
            <a:extLst>
              <a:ext uri="{FF2B5EF4-FFF2-40B4-BE49-F238E27FC236}">
                <a16:creationId xmlns:a16="http://schemas.microsoft.com/office/drawing/2014/main" id="{A0C4828B-5BE4-7160-12BC-DDA67D0E3A34}"/>
              </a:ext>
            </a:extLst>
          </p:cNvPr>
          <p:cNvSpPr>
            <a:spLocks noGrp="1"/>
          </p:cNvSpPr>
          <p:nvPr>
            <p:ph type="body" sz="quarter" idx="13" hasCustomPrompt="1"/>
          </p:nvPr>
        </p:nvSpPr>
        <p:spPr>
          <a:xfrm>
            <a:off x="2068424" y="1481045"/>
            <a:ext cx="4836448" cy="6923928"/>
          </a:xfrm>
        </p:spPr>
        <p:txBody>
          <a:bodyPr>
            <a:normAutofit/>
          </a:bodyPr>
          <a:lstStyle>
            <a:lvl1pPr marL="322205" indent="-322205">
              <a:lnSpc>
                <a:spcPct val="90000"/>
              </a:lnSpc>
              <a:spcBef>
                <a:spcPts val="302"/>
              </a:spcBef>
              <a:spcAft>
                <a:spcPts val="302"/>
              </a:spcAft>
              <a:defRPr sz="1158" spc="-9" baseline="0">
                <a:solidFill>
                  <a:schemeClr val="tx1"/>
                </a:solidFill>
                <a:latin typeface="+mn-lt"/>
              </a:defRPr>
            </a:lvl1pPr>
          </a:lstStyle>
          <a:p>
            <a:pPr lvl="0"/>
            <a:r>
              <a:rPr lang="en-GB"/>
              <a:t>Agenda item</a:t>
            </a:r>
          </a:p>
        </p:txBody>
      </p:sp>
    </p:spTree>
    <p:extLst>
      <p:ext uri="{BB962C8B-B14F-4D97-AF65-F5344CB8AC3E}">
        <p14:creationId xmlns:p14="http://schemas.microsoft.com/office/powerpoint/2010/main" val="4038135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33B2F49-CC51-A024-3FC3-78E72D7A07E7}"/>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8B68D1A7-B978-3513-1379-BF2B2D555305}"/>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8C111680-A316-B70A-F533-15AEBCA6F95C}"/>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9" name="Text Placeholder 8">
            <a:extLst>
              <a:ext uri="{FF2B5EF4-FFF2-40B4-BE49-F238E27FC236}">
                <a16:creationId xmlns:a16="http://schemas.microsoft.com/office/drawing/2014/main" id="{4E80E200-7143-BFBE-6CAA-FB28698F62BB}"/>
              </a:ext>
            </a:extLst>
          </p:cNvPr>
          <p:cNvSpPr>
            <a:spLocks noGrp="1"/>
          </p:cNvSpPr>
          <p:nvPr>
            <p:ph type="body" sz="quarter" idx="13" hasCustomPrompt="1"/>
          </p:nvPr>
        </p:nvSpPr>
        <p:spPr>
          <a:xfrm>
            <a:off x="845392" y="2765961"/>
            <a:ext cx="6074669" cy="5621572"/>
          </a:xfrm>
        </p:spPr>
        <p:txBody>
          <a:bodyPr/>
          <a:lstStyle>
            <a:lvl1pPr>
              <a:lnSpc>
                <a:spcPct val="105000"/>
              </a:lnSpc>
              <a:defRPr sz="973" spc="0" baseline="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itle 9">
            <a:extLst>
              <a:ext uri="{FF2B5EF4-FFF2-40B4-BE49-F238E27FC236}">
                <a16:creationId xmlns:a16="http://schemas.microsoft.com/office/drawing/2014/main" id="{56F6886E-AE38-4299-BB72-3FAAAFD8F23E}"/>
              </a:ext>
            </a:extLst>
          </p:cNvPr>
          <p:cNvSpPr>
            <a:spLocks noGrp="1"/>
          </p:cNvSpPr>
          <p:nvPr>
            <p:ph type="title" hasCustomPrompt="1"/>
          </p:nvPr>
        </p:nvSpPr>
        <p:spPr>
          <a:xfrm>
            <a:off x="845392" y="1400829"/>
            <a:ext cx="6074669" cy="897460"/>
          </a:xfrm>
        </p:spPr>
        <p:txBody>
          <a:bodyPr/>
          <a:lstStyle/>
          <a:p>
            <a:r>
              <a:rPr lang="en-GB"/>
              <a:t>Click to edit Master title style</a:t>
            </a:r>
          </a:p>
        </p:txBody>
      </p:sp>
    </p:spTree>
    <p:extLst>
      <p:ext uri="{BB962C8B-B14F-4D97-AF65-F5344CB8AC3E}">
        <p14:creationId xmlns:p14="http://schemas.microsoft.com/office/powerpoint/2010/main" val="2605664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2">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5EED044-4377-8203-52C8-61204C7C23CC}"/>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3C910E69-FC18-8C7A-18A8-15A0E14B4787}"/>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34F7DA13-7AEA-EA08-94FC-9D51009E6880}"/>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11" name="Content Placeholder 10">
            <a:extLst>
              <a:ext uri="{FF2B5EF4-FFF2-40B4-BE49-F238E27FC236}">
                <a16:creationId xmlns:a16="http://schemas.microsoft.com/office/drawing/2014/main" id="{2246D747-DB3D-219E-EE62-571AAB9BF973}"/>
              </a:ext>
            </a:extLst>
          </p:cNvPr>
          <p:cNvSpPr>
            <a:spLocks noGrp="1"/>
          </p:cNvSpPr>
          <p:nvPr>
            <p:ph sz="quarter" idx="18" hasCustomPrompt="1"/>
          </p:nvPr>
        </p:nvSpPr>
        <p:spPr>
          <a:xfrm>
            <a:off x="240962" y="2162276"/>
            <a:ext cx="7292639" cy="6396146"/>
          </a:xfrm>
        </p:spPr>
        <p:txBody>
          <a:bodyPr anchor="t"/>
          <a:lstStyle/>
          <a:p>
            <a:pPr lvl="0"/>
            <a:r>
              <a:rPr lang="en-GB"/>
              <a:t>Click to </a:t>
            </a:r>
            <a:r>
              <a:rPr lang="en-GB" noProof="0"/>
              <a:t>edit</a:t>
            </a:r>
            <a:r>
              <a:rPr lang="en-GB"/>
              <a: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a:extLst>
              <a:ext uri="{FF2B5EF4-FFF2-40B4-BE49-F238E27FC236}">
                <a16:creationId xmlns:a16="http://schemas.microsoft.com/office/drawing/2014/main" id="{72A04D72-1258-9965-72AA-3AEBC4F6AE24}"/>
              </a:ext>
            </a:extLst>
          </p:cNvPr>
          <p:cNvSpPr>
            <a:spLocks noGrp="1"/>
          </p:cNvSpPr>
          <p:nvPr>
            <p:ph type="title"/>
          </p:nvPr>
        </p:nvSpPr>
        <p:spPr>
          <a:xfrm>
            <a:off x="226280" y="657136"/>
            <a:ext cx="6079225" cy="897460"/>
          </a:xfrm>
        </p:spPr>
        <p:txBody>
          <a:bodyPr/>
          <a:lstStyle>
            <a:lvl1pPr>
              <a:defRPr>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245623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hree column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33B2F49-CC51-A024-3FC3-78E72D7A07E7}"/>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8B68D1A7-B978-3513-1379-BF2B2D555305}"/>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8C111680-A316-B70A-F533-15AEBCA6F95C}"/>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2" name="Title 1">
            <a:extLst>
              <a:ext uri="{FF2B5EF4-FFF2-40B4-BE49-F238E27FC236}">
                <a16:creationId xmlns:a16="http://schemas.microsoft.com/office/drawing/2014/main" id="{98F56E68-CC7D-ACF7-C831-DC5E06890DFD}"/>
              </a:ext>
            </a:extLst>
          </p:cNvPr>
          <p:cNvSpPr>
            <a:spLocks noGrp="1"/>
          </p:cNvSpPr>
          <p:nvPr>
            <p:ph type="title" hasCustomPrompt="1"/>
          </p:nvPr>
        </p:nvSpPr>
        <p:spPr/>
        <p:txBody>
          <a:bodyPr/>
          <a:lstStyle/>
          <a:p>
            <a:r>
              <a:rPr lang="en-GB"/>
              <a:t>Click to edit Master title style</a:t>
            </a:r>
          </a:p>
        </p:txBody>
      </p:sp>
      <p:sp>
        <p:nvSpPr>
          <p:cNvPr id="11" name="Text Placeholder 10">
            <a:extLst>
              <a:ext uri="{FF2B5EF4-FFF2-40B4-BE49-F238E27FC236}">
                <a16:creationId xmlns:a16="http://schemas.microsoft.com/office/drawing/2014/main" id="{8003A06E-76A2-1DF4-EA52-370411BAEF24}"/>
              </a:ext>
            </a:extLst>
          </p:cNvPr>
          <p:cNvSpPr>
            <a:spLocks noGrp="1"/>
          </p:cNvSpPr>
          <p:nvPr>
            <p:ph type="body" sz="quarter" idx="13" hasCustomPrompt="1"/>
          </p:nvPr>
        </p:nvSpPr>
        <p:spPr>
          <a:xfrm>
            <a:off x="247036" y="3124836"/>
            <a:ext cx="2372158" cy="5252235"/>
          </a:xfrm>
        </p:spPr>
        <p:txBody>
          <a:bodyPr>
            <a:noAutofit/>
          </a:bodyPr>
          <a:lstStyle>
            <a:lvl1pPr marL="165516" indent="-165516">
              <a:spcBef>
                <a:spcPts val="533"/>
              </a:spcBef>
              <a:defRPr sz="602"/>
            </a:lvl1pPr>
            <a:lvl2pPr marL="258205" indent="-91218">
              <a:defRPr sz="602"/>
            </a:lvl2pPr>
            <a:lvl3pPr marL="332504" indent="-69885">
              <a:defRPr sz="510"/>
            </a:lvl3pPr>
            <a:lvl4pPr marL="389882" indent="-57379">
              <a:defRPr sz="417"/>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8E555107-5353-FFEA-1BAB-7536C0C4EB41}"/>
              </a:ext>
            </a:extLst>
          </p:cNvPr>
          <p:cNvSpPr>
            <a:spLocks noGrp="1"/>
          </p:cNvSpPr>
          <p:nvPr>
            <p:ph type="body" sz="quarter" idx="14" hasCustomPrompt="1"/>
          </p:nvPr>
        </p:nvSpPr>
        <p:spPr>
          <a:xfrm>
            <a:off x="2698164" y="3124836"/>
            <a:ext cx="2378233" cy="5252235"/>
          </a:xfrm>
        </p:spPr>
        <p:txBody>
          <a:bodyPr/>
          <a:lstStyle>
            <a:lvl1pPr marL="165516" indent="-165516">
              <a:spcBef>
                <a:spcPts val="533"/>
              </a:spcBef>
              <a:defRPr sz="602"/>
            </a:lvl1pPr>
            <a:lvl2pPr marL="258205" indent="-91218">
              <a:defRPr sz="602"/>
            </a:lvl2pPr>
            <a:lvl3pPr marL="332504" indent="-69885">
              <a:defRPr sz="510"/>
            </a:lvl3pPr>
            <a:lvl4pPr marL="389882" indent="-57379">
              <a:defRPr sz="417"/>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871069E4-6167-9117-9F93-895987C734C1}"/>
              </a:ext>
            </a:extLst>
          </p:cNvPr>
          <p:cNvSpPr>
            <a:spLocks noGrp="1"/>
          </p:cNvSpPr>
          <p:nvPr>
            <p:ph type="body" sz="quarter" idx="15" hasCustomPrompt="1"/>
          </p:nvPr>
        </p:nvSpPr>
        <p:spPr>
          <a:xfrm>
            <a:off x="5155368" y="3124836"/>
            <a:ext cx="2378233" cy="5252235"/>
          </a:xfrm>
        </p:spPr>
        <p:txBody>
          <a:bodyPr/>
          <a:lstStyle>
            <a:lvl1pPr marL="165516" indent="-165516">
              <a:spcBef>
                <a:spcPts val="533"/>
              </a:spcBef>
              <a:defRPr sz="602"/>
            </a:lvl1pPr>
            <a:lvl2pPr marL="258205" indent="-91218">
              <a:defRPr sz="602"/>
            </a:lvl2pPr>
            <a:lvl3pPr marL="332504" indent="-69885">
              <a:defRPr sz="510"/>
            </a:lvl3pPr>
            <a:lvl4pPr marL="389882" indent="-57379">
              <a:defRPr sz="417"/>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4">
            <a:extLst>
              <a:ext uri="{FF2B5EF4-FFF2-40B4-BE49-F238E27FC236}">
                <a16:creationId xmlns:a16="http://schemas.microsoft.com/office/drawing/2014/main" id="{534DC0AA-D5F7-EE29-EB91-B92F5CA33B24}"/>
              </a:ext>
            </a:extLst>
          </p:cNvPr>
          <p:cNvSpPr>
            <a:spLocks noGrp="1"/>
          </p:cNvSpPr>
          <p:nvPr>
            <p:ph type="body" sz="quarter" idx="16" hasCustomPrompt="1"/>
          </p:nvPr>
        </p:nvSpPr>
        <p:spPr>
          <a:xfrm>
            <a:off x="246022" y="2521489"/>
            <a:ext cx="2374691" cy="655658"/>
          </a:xfrm>
        </p:spPr>
        <p:txBody>
          <a:bodyPr/>
          <a:lstStyle>
            <a:lvl1pPr marL="0" indent="0">
              <a:spcBef>
                <a:spcPts val="0"/>
              </a:spcBef>
              <a:buNone/>
              <a:defRPr sz="927" spc="0" baseline="0">
                <a:solidFill>
                  <a:schemeClr val="accent1"/>
                </a:solidFill>
              </a:defRPr>
            </a:lvl1pPr>
          </a:lstStyle>
          <a:p>
            <a:pPr lvl="0"/>
            <a:r>
              <a:rPr lang="en-GB"/>
              <a:t>Subheading</a:t>
            </a:r>
          </a:p>
        </p:txBody>
      </p:sp>
      <p:sp>
        <p:nvSpPr>
          <p:cNvPr id="16" name="Text Placeholder 14">
            <a:extLst>
              <a:ext uri="{FF2B5EF4-FFF2-40B4-BE49-F238E27FC236}">
                <a16:creationId xmlns:a16="http://schemas.microsoft.com/office/drawing/2014/main" id="{2D6CB8FA-10C7-FC4F-EB84-142C3A185681}"/>
              </a:ext>
            </a:extLst>
          </p:cNvPr>
          <p:cNvSpPr>
            <a:spLocks noGrp="1"/>
          </p:cNvSpPr>
          <p:nvPr>
            <p:ph type="body" sz="quarter" idx="17" hasCustomPrompt="1"/>
          </p:nvPr>
        </p:nvSpPr>
        <p:spPr>
          <a:xfrm>
            <a:off x="2700442" y="2521489"/>
            <a:ext cx="2374691" cy="655658"/>
          </a:xfrm>
        </p:spPr>
        <p:txBody>
          <a:bodyPr/>
          <a:lstStyle>
            <a:lvl1pPr marL="0" indent="0">
              <a:spcBef>
                <a:spcPts val="0"/>
              </a:spcBef>
              <a:buNone/>
              <a:defRPr sz="927" spc="0" baseline="0">
                <a:solidFill>
                  <a:schemeClr val="accent1"/>
                </a:solidFill>
              </a:defRPr>
            </a:lvl1pPr>
          </a:lstStyle>
          <a:p>
            <a:pPr lvl="0"/>
            <a:r>
              <a:rPr lang="en-GB"/>
              <a:t>Subheading</a:t>
            </a:r>
          </a:p>
        </p:txBody>
      </p:sp>
      <p:sp>
        <p:nvSpPr>
          <p:cNvPr id="17" name="Text Placeholder 14">
            <a:extLst>
              <a:ext uri="{FF2B5EF4-FFF2-40B4-BE49-F238E27FC236}">
                <a16:creationId xmlns:a16="http://schemas.microsoft.com/office/drawing/2014/main" id="{4F18AC87-C7F1-1C59-0EB2-E0EB83BEE28A}"/>
              </a:ext>
            </a:extLst>
          </p:cNvPr>
          <p:cNvSpPr>
            <a:spLocks noGrp="1"/>
          </p:cNvSpPr>
          <p:nvPr>
            <p:ph type="body" sz="quarter" idx="18" hasCustomPrompt="1"/>
          </p:nvPr>
        </p:nvSpPr>
        <p:spPr>
          <a:xfrm>
            <a:off x="5158910" y="2521489"/>
            <a:ext cx="2374691" cy="655658"/>
          </a:xfrm>
        </p:spPr>
        <p:txBody>
          <a:bodyPr/>
          <a:lstStyle>
            <a:lvl1pPr marL="0" indent="0">
              <a:spcBef>
                <a:spcPts val="0"/>
              </a:spcBef>
              <a:buNone/>
              <a:defRPr sz="927" spc="0" baseline="0">
                <a:solidFill>
                  <a:schemeClr val="accent1"/>
                </a:solidFill>
              </a:defRPr>
            </a:lvl1pPr>
          </a:lstStyle>
          <a:p>
            <a:pPr lvl="0"/>
            <a:r>
              <a:rPr lang="en-GB"/>
              <a:t>Subheading</a:t>
            </a:r>
          </a:p>
        </p:txBody>
      </p:sp>
    </p:spTree>
    <p:extLst>
      <p:ext uri="{BB962C8B-B14F-4D97-AF65-F5344CB8AC3E}">
        <p14:creationId xmlns:p14="http://schemas.microsoft.com/office/powerpoint/2010/main" val="3773314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hree columns short tex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33B2F49-CC51-A024-3FC3-78E72D7A07E7}"/>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8B68D1A7-B978-3513-1379-BF2B2D555305}"/>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8C111680-A316-B70A-F533-15AEBCA6F95C}"/>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2" name="Title 1">
            <a:extLst>
              <a:ext uri="{FF2B5EF4-FFF2-40B4-BE49-F238E27FC236}">
                <a16:creationId xmlns:a16="http://schemas.microsoft.com/office/drawing/2014/main" id="{98F56E68-CC7D-ACF7-C831-DC5E06890DFD}"/>
              </a:ext>
            </a:extLst>
          </p:cNvPr>
          <p:cNvSpPr>
            <a:spLocks noGrp="1"/>
          </p:cNvSpPr>
          <p:nvPr>
            <p:ph type="title" hasCustomPrompt="1"/>
          </p:nvPr>
        </p:nvSpPr>
        <p:spPr/>
        <p:txBody>
          <a:bodyPr/>
          <a:lstStyle/>
          <a:p>
            <a:r>
              <a:rPr lang="en-GB"/>
              <a:t>Click to edit Master title style</a:t>
            </a:r>
          </a:p>
        </p:txBody>
      </p:sp>
      <p:sp>
        <p:nvSpPr>
          <p:cNvPr id="11" name="Text Placeholder 10">
            <a:extLst>
              <a:ext uri="{FF2B5EF4-FFF2-40B4-BE49-F238E27FC236}">
                <a16:creationId xmlns:a16="http://schemas.microsoft.com/office/drawing/2014/main" id="{8003A06E-76A2-1DF4-EA52-370411BAEF24}"/>
              </a:ext>
            </a:extLst>
          </p:cNvPr>
          <p:cNvSpPr>
            <a:spLocks noGrp="1"/>
          </p:cNvSpPr>
          <p:nvPr>
            <p:ph type="body" sz="quarter" idx="13" hasCustomPrompt="1"/>
          </p:nvPr>
        </p:nvSpPr>
        <p:spPr>
          <a:xfrm>
            <a:off x="247036" y="7452871"/>
            <a:ext cx="2372158" cy="1635658"/>
          </a:xfrm>
        </p:spPr>
        <p:txBody>
          <a:bodyPr>
            <a:noAutofit/>
          </a:bodyPr>
          <a:lstStyle>
            <a:lvl1pPr marL="165516" indent="-165516">
              <a:spcBef>
                <a:spcPts val="533"/>
              </a:spcBef>
              <a:defRPr sz="602"/>
            </a:lvl1pPr>
            <a:lvl2pPr marL="258205" indent="-91218">
              <a:defRPr sz="602"/>
            </a:lvl2pPr>
            <a:lvl3pPr marL="332504" indent="-69885">
              <a:defRPr sz="510"/>
            </a:lvl3pPr>
            <a:lvl4pPr marL="389882" indent="-57379">
              <a:defRPr sz="417"/>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0">
            <a:extLst>
              <a:ext uri="{FF2B5EF4-FFF2-40B4-BE49-F238E27FC236}">
                <a16:creationId xmlns:a16="http://schemas.microsoft.com/office/drawing/2014/main" id="{8E555107-5353-FFEA-1BAB-7536C0C4EB41}"/>
              </a:ext>
            </a:extLst>
          </p:cNvPr>
          <p:cNvSpPr>
            <a:spLocks noGrp="1"/>
          </p:cNvSpPr>
          <p:nvPr>
            <p:ph type="body" sz="quarter" idx="14" hasCustomPrompt="1"/>
          </p:nvPr>
        </p:nvSpPr>
        <p:spPr>
          <a:xfrm>
            <a:off x="2698164" y="7452871"/>
            <a:ext cx="2378233" cy="1635658"/>
          </a:xfrm>
        </p:spPr>
        <p:txBody>
          <a:bodyPr/>
          <a:lstStyle>
            <a:lvl1pPr marL="165516" indent="-165516">
              <a:spcBef>
                <a:spcPts val="533"/>
              </a:spcBef>
              <a:defRPr sz="602"/>
            </a:lvl1pPr>
            <a:lvl2pPr marL="258205" indent="-91218">
              <a:defRPr sz="602"/>
            </a:lvl2pPr>
            <a:lvl3pPr marL="332504" indent="-69885">
              <a:defRPr sz="510"/>
            </a:lvl3pPr>
            <a:lvl4pPr marL="389882" indent="-57379">
              <a:defRPr sz="417"/>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Text Placeholder 10">
            <a:extLst>
              <a:ext uri="{FF2B5EF4-FFF2-40B4-BE49-F238E27FC236}">
                <a16:creationId xmlns:a16="http://schemas.microsoft.com/office/drawing/2014/main" id="{871069E4-6167-9117-9F93-895987C734C1}"/>
              </a:ext>
            </a:extLst>
          </p:cNvPr>
          <p:cNvSpPr>
            <a:spLocks noGrp="1"/>
          </p:cNvSpPr>
          <p:nvPr>
            <p:ph type="body" sz="quarter" idx="15" hasCustomPrompt="1"/>
          </p:nvPr>
        </p:nvSpPr>
        <p:spPr>
          <a:xfrm>
            <a:off x="5155368" y="7452871"/>
            <a:ext cx="2378233" cy="1635658"/>
          </a:xfrm>
        </p:spPr>
        <p:txBody>
          <a:bodyPr/>
          <a:lstStyle>
            <a:lvl1pPr marL="165516" indent="-165516">
              <a:spcBef>
                <a:spcPts val="533"/>
              </a:spcBef>
              <a:defRPr sz="602"/>
            </a:lvl1pPr>
            <a:lvl2pPr marL="258205" indent="-91218">
              <a:defRPr sz="602"/>
            </a:lvl2pPr>
            <a:lvl3pPr marL="332504" indent="-69885">
              <a:defRPr sz="510"/>
            </a:lvl3pPr>
            <a:lvl4pPr marL="389882" indent="-57379">
              <a:defRPr sz="417"/>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14">
            <a:extLst>
              <a:ext uri="{FF2B5EF4-FFF2-40B4-BE49-F238E27FC236}">
                <a16:creationId xmlns:a16="http://schemas.microsoft.com/office/drawing/2014/main" id="{534DC0AA-D5F7-EE29-EB91-B92F5CA33B24}"/>
              </a:ext>
            </a:extLst>
          </p:cNvPr>
          <p:cNvSpPr>
            <a:spLocks noGrp="1"/>
          </p:cNvSpPr>
          <p:nvPr>
            <p:ph type="body" sz="quarter" idx="16" hasCustomPrompt="1"/>
          </p:nvPr>
        </p:nvSpPr>
        <p:spPr>
          <a:xfrm>
            <a:off x="244504" y="6839065"/>
            <a:ext cx="2374691" cy="655658"/>
          </a:xfrm>
        </p:spPr>
        <p:txBody>
          <a:bodyPr/>
          <a:lstStyle>
            <a:lvl1pPr marL="0" indent="0">
              <a:spcBef>
                <a:spcPts val="0"/>
              </a:spcBef>
              <a:buNone/>
              <a:defRPr spc="-23" baseline="0">
                <a:solidFill>
                  <a:schemeClr val="accent1"/>
                </a:solidFill>
              </a:defRPr>
            </a:lvl1pPr>
          </a:lstStyle>
          <a:p>
            <a:pPr lvl="0"/>
            <a:r>
              <a:rPr lang="en-GB"/>
              <a:t>Subheading</a:t>
            </a:r>
          </a:p>
        </p:txBody>
      </p:sp>
      <p:sp>
        <p:nvSpPr>
          <p:cNvPr id="16" name="Text Placeholder 14">
            <a:extLst>
              <a:ext uri="{FF2B5EF4-FFF2-40B4-BE49-F238E27FC236}">
                <a16:creationId xmlns:a16="http://schemas.microsoft.com/office/drawing/2014/main" id="{2D6CB8FA-10C7-FC4F-EB84-142C3A185681}"/>
              </a:ext>
            </a:extLst>
          </p:cNvPr>
          <p:cNvSpPr>
            <a:spLocks noGrp="1"/>
          </p:cNvSpPr>
          <p:nvPr>
            <p:ph type="body" sz="quarter" idx="17" hasCustomPrompt="1"/>
          </p:nvPr>
        </p:nvSpPr>
        <p:spPr>
          <a:xfrm>
            <a:off x="2700442" y="6839065"/>
            <a:ext cx="2374691" cy="655658"/>
          </a:xfrm>
        </p:spPr>
        <p:txBody>
          <a:bodyPr/>
          <a:lstStyle>
            <a:lvl1pPr marL="0" indent="0">
              <a:spcBef>
                <a:spcPts val="0"/>
              </a:spcBef>
              <a:buNone/>
              <a:defRPr spc="-23" baseline="0">
                <a:solidFill>
                  <a:schemeClr val="accent1"/>
                </a:solidFill>
              </a:defRPr>
            </a:lvl1pPr>
          </a:lstStyle>
          <a:p>
            <a:pPr lvl="0"/>
            <a:r>
              <a:rPr lang="en-GB"/>
              <a:t>Subheading</a:t>
            </a:r>
          </a:p>
        </p:txBody>
      </p:sp>
      <p:sp>
        <p:nvSpPr>
          <p:cNvPr id="17" name="Text Placeholder 14">
            <a:extLst>
              <a:ext uri="{FF2B5EF4-FFF2-40B4-BE49-F238E27FC236}">
                <a16:creationId xmlns:a16="http://schemas.microsoft.com/office/drawing/2014/main" id="{4F18AC87-C7F1-1C59-0EB2-E0EB83BEE28A}"/>
              </a:ext>
            </a:extLst>
          </p:cNvPr>
          <p:cNvSpPr>
            <a:spLocks noGrp="1"/>
          </p:cNvSpPr>
          <p:nvPr>
            <p:ph type="body" sz="quarter" idx="18" hasCustomPrompt="1"/>
          </p:nvPr>
        </p:nvSpPr>
        <p:spPr>
          <a:xfrm>
            <a:off x="5158910" y="6839065"/>
            <a:ext cx="2374691" cy="655658"/>
          </a:xfrm>
        </p:spPr>
        <p:txBody>
          <a:bodyPr/>
          <a:lstStyle>
            <a:lvl1pPr marL="0" indent="0">
              <a:spcBef>
                <a:spcPts val="0"/>
              </a:spcBef>
              <a:buNone/>
              <a:defRPr spc="-23" baseline="0">
                <a:solidFill>
                  <a:schemeClr val="accent1"/>
                </a:solidFill>
              </a:defRPr>
            </a:lvl1pPr>
          </a:lstStyle>
          <a:p>
            <a:pPr lvl="0"/>
            <a:r>
              <a:rPr lang="en-GB"/>
              <a:t>Subheading</a:t>
            </a:r>
          </a:p>
        </p:txBody>
      </p:sp>
    </p:spTree>
    <p:extLst>
      <p:ext uri="{BB962C8B-B14F-4D97-AF65-F5344CB8AC3E}">
        <p14:creationId xmlns:p14="http://schemas.microsoft.com/office/powerpoint/2010/main" val="532886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text and imag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338D3D2F-0DF2-5E5C-3B08-CDEA6D8E6AEE}"/>
              </a:ext>
            </a:extLst>
          </p:cNvPr>
          <p:cNvSpPr>
            <a:spLocks noGrp="1"/>
          </p:cNvSpPr>
          <p:nvPr>
            <p:ph type="pic" sz="quarter" idx="14"/>
          </p:nvPr>
        </p:nvSpPr>
        <p:spPr>
          <a:xfrm>
            <a:off x="3887787" y="0"/>
            <a:ext cx="3887788" cy="10044113"/>
          </a:xfrm>
          <a:solidFill>
            <a:schemeClr val="bg2"/>
          </a:solidFill>
        </p:spPr>
        <p:txBody>
          <a:bodyPr/>
          <a:lstStyle/>
          <a:p>
            <a:r>
              <a:rPr lang="en-US" dirty="0"/>
              <a:t>Click icon to add picture</a:t>
            </a:r>
            <a:endParaRPr lang="en-GB" dirty="0"/>
          </a:p>
        </p:txBody>
      </p:sp>
      <p:sp>
        <p:nvSpPr>
          <p:cNvPr id="3" name="Date Placeholder 2">
            <a:extLst>
              <a:ext uri="{FF2B5EF4-FFF2-40B4-BE49-F238E27FC236}">
                <a16:creationId xmlns:a16="http://schemas.microsoft.com/office/drawing/2014/main" id="{933B2F49-CC51-A024-3FC3-78E72D7A07E7}"/>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8B68D1A7-B978-3513-1379-BF2B2D555305}"/>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8C111680-A316-B70A-F533-15AEBCA6F95C}"/>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2" name="Title 1">
            <a:extLst>
              <a:ext uri="{FF2B5EF4-FFF2-40B4-BE49-F238E27FC236}">
                <a16:creationId xmlns:a16="http://schemas.microsoft.com/office/drawing/2014/main" id="{65AE7282-CF89-DAB0-565A-90E3E5DDF13B}"/>
              </a:ext>
            </a:extLst>
          </p:cNvPr>
          <p:cNvSpPr>
            <a:spLocks noGrp="1"/>
          </p:cNvSpPr>
          <p:nvPr>
            <p:ph type="title" hasCustomPrompt="1"/>
          </p:nvPr>
        </p:nvSpPr>
        <p:spPr>
          <a:xfrm>
            <a:off x="226280" y="1400829"/>
            <a:ext cx="3366721" cy="897460"/>
          </a:xfrm>
        </p:spPr>
        <p:txBody>
          <a:bodyPr/>
          <a:lstStyle/>
          <a:p>
            <a:r>
              <a:rPr lang="en-GB"/>
              <a:t>Click to edit Master title style</a:t>
            </a:r>
          </a:p>
        </p:txBody>
      </p:sp>
      <p:sp>
        <p:nvSpPr>
          <p:cNvPr id="14" name="Text Placeholder 6">
            <a:extLst>
              <a:ext uri="{FF2B5EF4-FFF2-40B4-BE49-F238E27FC236}">
                <a16:creationId xmlns:a16="http://schemas.microsoft.com/office/drawing/2014/main" id="{4B8E331F-A49D-4538-E3F4-4D78FCE1101A}"/>
              </a:ext>
            </a:extLst>
          </p:cNvPr>
          <p:cNvSpPr>
            <a:spLocks noGrp="1" noRot="1" noMove="1" noResize="1" noEditPoints="1" noAdjustHandles="1" noChangeArrowheads="1" noChangeShapeType="1"/>
          </p:cNvSpPr>
          <p:nvPr>
            <p:ph type="body" sz="quarter" idx="15" hasCustomPrompt="1"/>
          </p:nvPr>
        </p:nvSpPr>
        <p:spPr>
          <a:xfrm>
            <a:off x="6909936" y="368425"/>
            <a:ext cx="643915" cy="709225"/>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
        <p:nvSpPr>
          <p:cNvPr id="7" name="Text Placeholder 6">
            <a:extLst>
              <a:ext uri="{FF2B5EF4-FFF2-40B4-BE49-F238E27FC236}">
                <a16:creationId xmlns:a16="http://schemas.microsoft.com/office/drawing/2014/main" id="{8C7E7418-ACE7-AD11-41E2-C2E049BEAEE2}"/>
              </a:ext>
            </a:extLst>
          </p:cNvPr>
          <p:cNvSpPr>
            <a:spLocks noGrp="1"/>
          </p:cNvSpPr>
          <p:nvPr>
            <p:ph type="body" sz="quarter" idx="16" hasCustomPrompt="1"/>
          </p:nvPr>
        </p:nvSpPr>
        <p:spPr>
          <a:xfrm>
            <a:off x="228813" y="2302939"/>
            <a:ext cx="3366721" cy="6768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mc:AlternateContent xmlns:mc="http://schemas.openxmlformats.org/markup-compatibility/2006" xmlns:a14="http://schemas.microsoft.com/office/drawing/2010/main">
        <mc:Choice Requires="a14">
          <p:sp>
            <p:nvSpPr>
              <p:cNvPr id="8" name="Platshållare för sidfot 4">
                <a:extLst>
                  <a:ext uri="{FF2B5EF4-FFF2-40B4-BE49-F238E27FC236}">
                    <a16:creationId xmlns:a16="http://schemas.microsoft.com/office/drawing/2014/main" id="{5623F8EB-60FD-2D3F-BE26-E02838CBAD9F}"/>
                  </a:ext>
                </a:extLst>
              </p:cNvPr>
              <p:cNvSpPr txBox="1">
                <a:spLocks/>
              </p:cNvSpPr>
              <p:nvPr userDrawn="1"/>
            </p:nvSpPr>
            <p:spPr>
              <a:xfrm>
                <a:off x="226280" y="9477947"/>
                <a:ext cx="1396513" cy="245523"/>
              </a:xfrm>
              <a:prstGeom prst="rect">
                <a:avLst/>
              </a:prstGeom>
            </p:spPr>
            <p:txBody>
              <a:bodyPr vert="horz" lIns="0" tIns="0" rIns="0" bIns="0" rtlCol="0" anchor="t">
                <a:noAutofit/>
              </a:bodyPr>
              <a:lstStyle>
                <a:defPPr>
                  <a:defRPr lang="sv-SE"/>
                </a:defPPr>
                <a:lvl1pPr marL="0" algn="l" defTabSz="914400" rtl="0" eaLnBrk="1" latinLnBrk="0" hangingPunct="1">
                  <a:defRPr sz="10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64" dirty="0"/>
                  <a:t>Mölnlycke Health Care </a:t>
                </a:r>
                <a14:m>
                  <m:oMath xmlns:m="http://schemas.openxmlformats.org/officeDocument/2006/math">
                    <m:r>
                      <a:rPr lang="sv-SE" sz="464" b="0" i="1" smtClean="0">
                        <a:latin typeface="Cambria Math" panose="02040503050406030204" pitchFamily="18" charset="0"/>
                      </a:rPr>
                      <m:t>– </m:t>
                    </m:r>
                  </m:oMath>
                </a14:m>
                <a:r>
                  <a:rPr lang="en-GB" sz="464" dirty="0"/>
                  <a:t>Internal</a:t>
                </a:r>
              </a:p>
            </p:txBody>
          </p:sp>
        </mc:Choice>
        <mc:Fallback xmlns="">
          <p:sp>
            <p:nvSpPr>
              <p:cNvPr id="8" name="Platshållare för sidfot 4">
                <a:extLst>
                  <a:ext uri="{FF2B5EF4-FFF2-40B4-BE49-F238E27FC236}">
                    <a16:creationId xmlns:a16="http://schemas.microsoft.com/office/drawing/2014/main" id="{5623F8EB-60FD-2D3F-BE26-E02838CBAD9F}"/>
                  </a:ext>
                </a:extLst>
              </p:cNvPr>
              <p:cNvSpPr txBox="1">
                <a:spLocks noRot="1" noChangeAspect="1" noMove="1" noResize="1" noEditPoints="1" noAdjustHandles="1" noChangeArrowheads="1" noChangeShapeType="1" noTextEdit="1"/>
              </p:cNvSpPr>
              <p:nvPr userDrawn="1"/>
            </p:nvSpPr>
            <p:spPr>
              <a:xfrm>
                <a:off x="226280" y="9477947"/>
                <a:ext cx="1396513" cy="245523"/>
              </a:xfrm>
              <a:prstGeom prst="rect">
                <a:avLst/>
              </a:prstGeom>
              <a:blipFill>
                <a:blip r:embed="rId4"/>
                <a:stretch>
                  <a:fillRect l="-2620" t="-10000"/>
                </a:stretch>
              </a:blipFill>
            </p:spPr>
            <p:txBody>
              <a:bodyPr/>
              <a:lstStyle/>
              <a:p>
                <a:r>
                  <a:rPr lang="en-CA">
                    <a:noFill/>
                  </a:rPr>
                  <a:t> </a:t>
                </a:r>
              </a:p>
            </p:txBody>
          </p:sp>
        </mc:Fallback>
      </mc:AlternateContent>
    </p:spTree>
    <p:extLst>
      <p:ext uri="{BB962C8B-B14F-4D97-AF65-F5344CB8AC3E}">
        <p14:creationId xmlns:p14="http://schemas.microsoft.com/office/powerpoint/2010/main" val="2372034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text and image on gray">
    <p:bg>
      <p:bgPr>
        <a:solidFill>
          <a:srgbClr val="F0F2F0"/>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338D3D2F-0DF2-5E5C-3B08-CDEA6D8E6AEE}"/>
              </a:ext>
            </a:extLst>
          </p:cNvPr>
          <p:cNvSpPr>
            <a:spLocks noGrp="1"/>
          </p:cNvSpPr>
          <p:nvPr>
            <p:ph type="pic" sz="quarter" idx="14"/>
          </p:nvPr>
        </p:nvSpPr>
        <p:spPr>
          <a:xfrm>
            <a:off x="3887787" y="0"/>
            <a:ext cx="3887788" cy="10044113"/>
          </a:xfrm>
          <a:solidFill>
            <a:schemeClr val="bg2"/>
          </a:solidFill>
        </p:spPr>
        <p:txBody>
          <a:bodyPr/>
          <a:lstStyle/>
          <a:p>
            <a:r>
              <a:rPr lang="en-US" dirty="0"/>
              <a:t>Click icon to add picture</a:t>
            </a:r>
            <a:endParaRPr lang="en-GB" dirty="0"/>
          </a:p>
        </p:txBody>
      </p:sp>
      <p:sp>
        <p:nvSpPr>
          <p:cNvPr id="3" name="Date Placeholder 2">
            <a:extLst>
              <a:ext uri="{FF2B5EF4-FFF2-40B4-BE49-F238E27FC236}">
                <a16:creationId xmlns:a16="http://schemas.microsoft.com/office/drawing/2014/main" id="{933B2F49-CC51-A024-3FC3-78E72D7A07E7}"/>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8B68D1A7-B978-3513-1379-BF2B2D555305}"/>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8C111680-A316-B70A-F533-15AEBCA6F95C}"/>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2" name="Title 1">
            <a:extLst>
              <a:ext uri="{FF2B5EF4-FFF2-40B4-BE49-F238E27FC236}">
                <a16:creationId xmlns:a16="http://schemas.microsoft.com/office/drawing/2014/main" id="{65AE7282-CF89-DAB0-565A-90E3E5DDF13B}"/>
              </a:ext>
            </a:extLst>
          </p:cNvPr>
          <p:cNvSpPr>
            <a:spLocks noGrp="1"/>
          </p:cNvSpPr>
          <p:nvPr>
            <p:ph type="title" hasCustomPrompt="1"/>
          </p:nvPr>
        </p:nvSpPr>
        <p:spPr>
          <a:xfrm>
            <a:off x="226280" y="1400829"/>
            <a:ext cx="3366721" cy="897460"/>
          </a:xfrm>
        </p:spPr>
        <p:txBody>
          <a:bodyPr/>
          <a:lstStyle/>
          <a:p>
            <a:r>
              <a:rPr lang="en-GB"/>
              <a:t>Click to edit Master title style</a:t>
            </a:r>
          </a:p>
        </p:txBody>
      </p:sp>
      <p:sp>
        <p:nvSpPr>
          <p:cNvPr id="14" name="Text Placeholder 6">
            <a:extLst>
              <a:ext uri="{FF2B5EF4-FFF2-40B4-BE49-F238E27FC236}">
                <a16:creationId xmlns:a16="http://schemas.microsoft.com/office/drawing/2014/main" id="{4B8E331F-A49D-4538-E3F4-4D78FCE1101A}"/>
              </a:ext>
            </a:extLst>
          </p:cNvPr>
          <p:cNvSpPr>
            <a:spLocks noGrp="1" noRot="1" noMove="1" noResize="1" noEditPoints="1" noAdjustHandles="1" noChangeArrowheads="1" noChangeShapeType="1"/>
          </p:cNvSpPr>
          <p:nvPr>
            <p:ph type="body" sz="quarter" idx="15" hasCustomPrompt="1"/>
          </p:nvPr>
        </p:nvSpPr>
        <p:spPr>
          <a:xfrm>
            <a:off x="6909936" y="368425"/>
            <a:ext cx="643915" cy="709225"/>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
        <p:nvSpPr>
          <p:cNvPr id="15" name="Text Placeholder 6">
            <a:extLst>
              <a:ext uri="{FF2B5EF4-FFF2-40B4-BE49-F238E27FC236}">
                <a16:creationId xmlns:a16="http://schemas.microsoft.com/office/drawing/2014/main" id="{2F402570-FDEA-FE99-582A-9849ED450C3E}"/>
              </a:ext>
            </a:extLst>
          </p:cNvPr>
          <p:cNvSpPr>
            <a:spLocks noGrp="1"/>
          </p:cNvSpPr>
          <p:nvPr>
            <p:ph type="body" sz="quarter" idx="16" hasCustomPrompt="1"/>
          </p:nvPr>
        </p:nvSpPr>
        <p:spPr>
          <a:xfrm>
            <a:off x="228813" y="2302939"/>
            <a:ext cx="3366721" cy="6768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mc:AlternateContent xmlns:mc="http://schemas.openxmlformats.org/markup-compatibility/2006" xmlns:a14="http://schemas.microsoft.com/office/drawing/2010/main">
        <mc:Choice Requires="a14">
          <p:sp>
            <p:nvSpPr>
              <p:cNvPr id="7" name="Platshållare för sidfot 4">
                <a:extLst>
                  <a:ext uri="{FF2B5EF4-FFF2-40B4-BE49-F238E27FC236}">
                    <a16:creationId xmlns:a16="http://schemas.microsoft.com/office/drawing/2014/main" id="{56343857-2137-D351-0F75-B73CD4D5804B}"/>
                  </a:ext>
                </a:extLst>
              </p:cNvPr>
              <p:cNvSpPr txBox="1">
                <a:spLocks/>
              </p:cNvSpPr>
              <p:nvPr userDrawn="1"/>
            </p:nvSpPr>
            <p:spPr>
              <a:xfrm>
                <a:off x="226280" y="9477947"/>
                <a:ext cx="1396513" cy="245523"/>
              </a:xfrm>
              <a:prstGeom prst="rect">
                <a:avLst/>
              </a:prstGeom>
            </p:spPr>
            <p:txBody>
              <a:bodyPr vert="horz" lIns="0" tIns="0" rIns="0" bIns="0" rtlCol="0" anchor="t">
                <a:noAutofit/>
              </a:bodyPr>
              <a:lstStyle>
                <a:defPPr>
                  <a:defRPr lang="sv-SE"/>
                </a:defPPr>
                <a:lvl1pPr marL="0" algn="l" defTabSz="914400" rtl="0" eaLnBrk="1" latinLnBrk="0" hangingPunct="1">
                  <a:defRPr sz="10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64" dirty="0"/>
                  <a:t>Mölnlycke Health Care </a:t>
                </a:r>
                <a14:m>
                  <m:oMath xmlns:m="http://schemas.openxmlformats.org/officeDocument/2006/math">
                    <m:r>
                      <a:rPr lang="sv-SE" sz="464" b="0" i="1" smtClean="0">
                        <a:latin typeface="Cambria Math" panose="02040503050406030204" pitchFamily="18" charset="0"/>
                      </a:rPr>
                      <m:t>– </m:t>
                    </m:r>
                  </m:oMath>
                </a14:m>
                <a:r>
                  <a:rPr lang="en-GB" sz="464" dirty="0"/>
                  <a:t>Internal</a:t>
                </a:r>
              </a:p>
            </p:txBody>
          </p:sp>
        </mc:Choice>
        <mc:Fallback xmlns="">
          <p:sp>
            <p:nvSpPr>
              <p:cNvPr id="7" name="Platshållare för sidfot 4">
                <a:extLst>
                  <a:ext uri="{FF2B5EF4-FFF2-40B4-BE49-F238E27FC236}">
                    <a16:creationId xmlns:a16="http://schemas.microsoft.com/office/drawing/2014/main" id="{56343857-2137-D351-0F75-B73CD4D5804B}"/>
                  </a:ext>
                </a:extLst>
              </p:cNvPr>
              <p:cNvSpPr txBox="1">
                <a:spLocks noRot="1" noChangeAspect="1" noMove="1" noResize="1" noEditPoints="1" noAdjustHandles="1" noChangeArrowheads="1" noChangeShapeType="1" noTextEdit="1"/>
              </p:cNvSpPr>
              <p:nvPr userDrawn="1"/>
            </p:nvSpPr>
            <p:spPr>
              <a:xfrm>
                <a:off x="226280" y="9477947"/>
                <a:ext cx="1396513" cy="245523"/>
              </a:xfrm>
              <a:prstGeom prst="rect">
                <a:avLst/>
              </a:prstGeom>
              <a:blipFill>
                <a:blip r:embed="rId4"/>
                <a:stretch>
                  <a:fillRect l="-2620" t="-10000"/>
                </a:stretch>
              </a:blipFill>
            </p:spPr>
            <p:txBody>
              <a:bodyPr/>
              <a:lstStyle/>
              <a:p>
                <a:r>
                  <a:rPr lang="en-CA">
                    <a:noFill/>
                  </a:rPr>
                  <a:t> </a:t>
                </a:r>
              </a:p>
            </p:txBody>
          </p:sp>
        </mc:Fallback>
      </mc:AlternateContent>
    </p:spTree>
    <p:extLst>
      <p:ext uri="{BB962C8B-B14F-4D97-AF65-F5344CB8AC3E}">
        <p14:creationId xmlns:p14="http://schemas.microsoft.com/office/powerpoint/2010/main" val="2864228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large picture light">
    <p:bg>
      <p:bgPr>
        <a:solidFill>
          <a:srgbClr val="F0F2F0"/>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9A5C5A5-D29E-2FDD-2EB9-3D8D04A47B4C}"/>
              </a:ext>
            </a:extLst>
          </p:cNvPr>
          <p:cNvSpPr>
            <a:spLocks noGrp="1"/>
          </p:cNvSpPr>
          <p:nvPr>
            <p:ph type="pic" sz="quarter" idx="10" hasCustomPrompt="1"/>
          </p:nvPr>
        </p:nvSpPr>
        <p:spPr>
          <a:xfrm>
            <a:off x="2698166" y="1453144"/>
            <a:ext cx="4835436" cy="7105281"/>
          </a:xfrm>
          <a:prstGeom prst="roundRect">
            <a:avLst>
              <a:gd name="adj" fmla="val 2490"/>
            </a:avLst>
          </a:prstGeom>
          <a:solidFill>
            <a:schemeClr val="bg2"/>
          </a:solidFill>
        </p:spPr>
        <p:txBody>
          <a:bodyPr lIns="72000" tIns="72000"/>
          <a:lstStyle>
            <a:lvl1pPr marL="0" indent="0">
              <a:buNone/>
              <a:defRPr/>
            </a:lvl1pPr>
          </a:lstStyle>
          <a:p>
            <a:r>
              <a:rPr lang="en-GB" dirty="0"/>
              <a:t>Drag-and-drop or press the icon to insert a picture</a:t>
            </a:r>
          </a:p>
        </p:txBody>
      </p:sp>
      <p:sp>
        <p:nvSpPr>
          <p:cNvPr id="9" name="Text Placeholder 10">
            <a:extLst>
              <a:ext uri="{FF2B5EF4-FFF2-40B4-BE49-F238E27FC236}">
                <a16:creationId xmlns:a16="http://schemas.microsoft.com/office/drawing/2014/main" id="{1BC86EC0-E60E-6440-26DE-E9BF60262E9F}"/>
              </a:ext>
            </a:extLst>
          </p:cNvPr>
          <p:cNvSpPr>
            <a:spLocks noGrp="1"/>
          </p:cNvSpPr>
          <p:nvPr>
            <p:ph type="body" sz="quarter" idx="13" hasCustomPrompt="1"/>
          </p:nvPr>
        </p:nvSpPr>
        <p:spPr>
          <a:xfrm>
            <a:off x="236913" y="6247347"/>
            <a:ext cx="2382282" cy="2356414"/>
          </a:xfrm>
        </p:spPr>
        <p:txBody>
          <a:bodyPr anchor="b">
            <a:noAutofit/>
          </a:bodyPr>
          <a:lstStyle>
            <a:lvl1pPr marL="0" indent="0">
              <a:spcBef>
                <a:spcPts val="533"/>
              </a:spcBef>
              <a:buNone/>
              <a:defRPr sz="602" b="0" baseline="0">
                <a:latin typeface="+mj-lt"/>
              </a:defRPr>
            </a:lvl1pPr>
            <a:lvl2pPr marL="258205" indent="-91218">
              <a:defRPr sz="602"/>
            </a:lvl2pPr>
            <a:lvl3pPr marL="332504" indent="-69885">
              <a:defRPr sz="510"/>
            </a:lvl3pPr>
            <a:lvl4pPr marL="389882" indent="-57379">
              <a:defRPr sz="417"/>
            </a:lvl4pPr>
          </a:lstStyle>
          <a:p>
            <a:pPr lvl="0"/>
            <a:r>
              <a:rPr lang="en-GB"/>
              <a:t>Click to add text</a:t>
            </a:r>
          </a:p>
        </p:txBody>
      </p:sp>
      <p:sp>
        <p:nvSpPr>
          <p:cNvPr id="10" name="Title 9">
            <a:extLst>
              <a:ext uri="{FF2B5EF4-FFF2-40B4-BE49-F238E27FC236}">
                <a16:creationId xmlns:a16="http://schemas.microsoft.com/office/drawing/2014/main" id="{A895DCD5-F512-BE77-68B6-3E5BCF81AFCA}"/>
              </a:ext>
            </a:extLst>
          </p:cNvPr>
          <p:cNvSpPr>
            <a:spLocks noGrp="1"/>
          </p:cNvSpPr>
          <p:nvPr>
            <p:ph type="title" hasCustomPrompt="1"/>
          </p:nvPr>
        </p:nvSpPr>
        <p:spPr>
          <a:xfrm>
            <a:off x="226280" y="1400829"/>
            <a:ext cx="2372158" cy="3425926"/>
          </a:xfrm>
        </p:spPr>
        <p:txBody>
          <a:bodyPr/>
          <a:lstStyle>
            <a:lvl1pPr>
              <a:defRPr>
                <a:solidFill>
                  <a:schemeClr val="accent1"/>
                </a:solidFill>
              </a:defRPr>
            </a:lvl1pPr>
          </a:lstStyle>
          <a:p>
            <a:r>
              <a:rPr lang="en-GB"/>
              <a:t>Click to edit Master title style</a:t>
            </a:r>
          </a:p>
        </p:txBody>
      </p:sp>
      <p:sp>
        <p:nvSpPr>
          <p:cNvPr id="11" name="Date Placeholder 10">
            <a:extLst>
              <a:ext uri="{FF2B5EF4-FFF2-40B4-BE49-F238E27FC236}">
                <a16:creationId xmlns:a16="http://schemas.microsoft.com/office/drawing/2014/main" id="{780B4214-7DB9-0C53-01FC-7A5ED9AC5349}"/>
              </a:ext>
            </a:extLst>
          </p:cNvPr>
          <p:cNvSpPr>
            <a:spLocks noGrp="1"/>
          </p:cNvSpPr>
          <p:nvPr>
            <p:ph type="dt" sz="half" idx="14"/>
          </p:nvPr>
        </p:nvSpPr>
        <p:spPr/>
        <p:txBody>
          <a:bodyPr/>
          <a:lstStyle/>
          <a:p>
            <a:r>
              <a:rPr lang="en-GB" dirty="0"/>
              <a:t>2023.12.24</a:t>
            </a:r>
          </a:p>
        </p:txBody>
      </p:sp>
      <p:sp>
        <p:nvSpPr>
          <p:cNvPr id="12" name="Footer Placeholder 11">
            <a:extLst>
              <a:ext uri="{FF2B5EF4-FFF2-40B4-BE49-F238E27FC236}">
                <a16:creationId xmlns:a16="http://schemas.microsoft.com/office/drawing/2014/main" id="{D40518EC-0B67-24D2-AB8A-D38E63DC52BF}"/>
              </a:ext>
            </a:extLst>
          </p:cNvPr>
          <p:cNvSpPr>
            <a:spLocks noGrp="1"/>
          </p:cNvSpPr>
          <p:nvPr>
            <p:ph type="ftr" sz="quarter" idx="15"/>
          </p:nvPr>
        </p:nvSpPr>
        <p:spPr/>
        <p:txBody>
          <a:bodyPr/>
          <a:lstStyle/>
          <a:p>
            <a:r>
              <a:rPr lang="en-GB" dirty="0"/>
              <a:t>Presentation title</a:t>
            </a:r>
          </a:p>
        </p:txBody>
      </p:sp>
      <p:sp>
        <p:nvSpPr>
          <p:cNvPr id="13" name="Slide Number Placeholder 12">
            <a:extLst>
              <a:ext uri="{FF2B5EF4-FFF2-40B4-BE49-F238E27FC236}">
                <a16:creationId xmlns:a16="http://schemas.microsoft.com/office/drawing/2014/main" id="{4BE30C15-0915-777C-9F27-5FEB8544F024}"/>
              </a:ext>
            </a:extLst>
          </p:cNvPr>
          <p:cNvSpPr>
            <a:spLocks noGrp="1"/>
          </p:cNvSpPr>
          <p:nvPr>
            <p:ph type="sldNum" sz="quarter" idx="16"/>
          </p:nvPr>
        </p:nvSpPr>
        <p:spPr/>
        <p:txBody>
          <a:bodyPr/>
          <a:lstStyle/>
          <a:p>
            <a:fld id="{AE086683-F536-42AB-ABBC-F4803DFE8DBC}" type="slidenum">
              <a:rPr lang="en-GB" smtClean="0"/>
              <a:pPr/>
              <a:t>‹#›</a:t>
            </a:fld>
            <a:endParaRPr lang="en-GB" dirty="0"/>
          </a:p>
        </p:txBody>
      </p:sp>
    </p:spTree>
    <p:extLst>
      <p:ext uri="{BB962C8B-B14F-4D97-AF65-F5344CB8AC3E}">
        <p14:creationId xmlns:p14="http://schemas.microsoft.com/office/powerpoint/2010/main" val="238300390"/>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large picture dark">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9A5C5A5-D29E-2FDD-2EB9-3D8D04A47B4C}"/>
              </a:ext>
            </a:extLst>
          </p:cNvPr>
          <p:cNvSpPr>
            <a:spLocks noGrp="1"/>
          </p:cNvSpPr>
          <p:nvPr>
            <p:ph type="pic" sz="quarter" idx="10" hasCustomPrompt="1"/>
          </p:nvPr>
        </p:nvSpPr>
        <p:spPr>
          <a:xfrm>
            <a:off x="2698166" y="1453144"/>
            <a:ext cx="4835436" cy="7105281"/>
          </a:xfrm>
          <a:prstGeom prst="roundRect">
            <a:avLst>
              <a:gd name="adj" fmla="val 2490"/>
            </a:avLst>
          </a:prstGeom>
          <a:solidFill>
            <a:schemeClr val="tx2"/>
          </a:solidFill>
        </p:spPr>
        <p:txBody>
          <a:bodyPr lIns="72000" tIns="72000"/>
          <a:lstStyle>
            <a:lvl1pPr marL="0" indent="0">
              <a:buNone/>
              <a:defRPr>
                <a:solidFill>
                  <a:schemeClr val="bg2"/>
                </a:solidFill>
              </a:defRPr>
            </a:lvl1pPr>
          </a:lstStyle>
          <a:p>
            <a:r>
              <a:rPr lang="en-GB" dirty="0"/>
              <a:t>Drag-and-drop or press the icon to insert a picture</a:t>
            </a:r>
          </a:p>
        </p:txBody>
      </p:sp>
      <p:sp>
        <p:nvSpPr>
          <p:cNvPr id="9" name="Text Placeholder 10">
            <a:extLst>
              <a:ext uri="{FF2B5EF4-FFF2-40B4-BE49-F238E27FC236}">
                <a16:creationId xmlns:a16="http://schemas.microsoft.com/office/drawing/2014/main" id="{1BC86EC0-E60E-6440-26DE-E9BF60262E9F}"/>
              </a:ext>
            </a:extLst>
          </p:cNvPr>
          <p:cNvSpPr>
            <a:spLocks noGrp="1"/>
          </p:cNvSpPr>
          <p:nvPr>
            <p:ph type="body" sz="quarter" idx="13" hasCustomPrompt="1"/>
          </p:nvPr>
        </p:nvSpPr>
        <p:spPr>
          <a:xfrm>
            <a:off x="236913" y="6247347"/>
            <a:ext cx="2382282" cy="2356414"/>
          </a:xfrm>
        </p:spPr>
        <p:txBody>
          <a:bodyPr anchor="b">
            <a:noAutofit/>
          </a:bodyPr>
          <a:lstStyle>
            <a:lvl1pPr marL="0" indent="0">
              <a:spcBef>
                <a:spcPts val="533"/>
              </a:spcBef>
              <a:buNone/>
              <a:defRPr sz="602" b="0">
                <a:latin typeface="+mj-lt"/>
              </a:defRPr>
            </a:lvl1pPr>
            <a:lvl2pPr marL="258205" indent="-91218">
              <a:defRPr sz="602"/>
            </a:lvl2pPr>
            <a:lvl3pPr marL="332504" indent="-69885">
              <a:defRPr sz="510"/>
            </a:lvl3pPr>
            <a:lvl4pPr marL="389882" indent="-57379">
              <a:defRPr sz="417"/>
            </a:lvl4pPr>
          </a:lstStyle>
          <a:p>
            <a:pPr lvl="0"/>
            <a:r>
              <a:rPr lang="en-GB"/>
              <a:t>Click to add text</a:t>
            </a:r>
          </a:p>
        </p:txBody>
      </p:sp>
      <p:sp>
        <p:nvSpPr>
          <p:cNvPr id="10" name="Title 9">
            <a:extLst>
              <a:ext uri="{FF2B5EF4-FFF2-40B4-BE49-F238E27FC236}">
                <a16:creationId xmlns:a16="http://schemas.microsoft.com/office/drawing/2014/main" id="{A895DCD5-F512-BE77-68B6-3E5BCF81AFCA}"/>
              </a:ext>
            </a:extLst>
          </p:cNvPr>
          <p:cNvSpPr>
            <a:spLocks noGrp="1"/>
          </p:cNvSpPr>
          <p:nvPr>
            <p:ph type="title" hasCustomPrompt="1"/>
          </p:nvPr>
        </p:nvSpPr>
        <p:spPr>
          <a:xfrm>
            <a:off x="226280" y="1400829"/>
            <a:ext cx="2372158" cy="3425926"/>
          </a:xfrm>
        </p:spPr>
        <p:txBody>
          <a:bodyPr/>
          <a:lstStyle>
            <a:lvl1pPr>
              <a:defRPr>
                <a:solidFill>
                  <a:schemeClr val="tx1"/>
                </a:solidFill>
              </a:defRPr>
            </a:lvl1pPr>
          </a:lstStyle>
          <a:p>
            <a:r>
              <a:rPr lang="en-GB"/>
              <a:t>Click to edit Master title style</a:t>
            </a:r>
          </a:p>
        </p:txBody>
      </p:sp>
      <p:sp>
        <p:nvSpPr>
          <p:cNvPr id="11" name="Date Placeholder 10">
            <a:extLst>
              <a:ext uri="{FF2B5EF4-FFF2-40B4-BE49-F238E27FC236}">
                <a16:creationId xmlns:a16="http://schemas.microsoft.com/office/drawing/2014/main" id="{780B4214-7DB9-0C53-01FC-7A5ED9AC5349}"/>
              </a:ext>
            </a:extLst>
          </p:cNvPr>
          <p:cNvSpPr>
            <a:spLocks noGrp="1"/>
          </p:cNvSpPr>
          <p:nvPr>
            <p:ph type="dt" sz="half" idx="14"/>
          </p:nvPr>
        </p:nvSpPr>
        <p:spPr/>
        <p:txBody>
          <a:bodyPr/>
          <a:lstStyle/>
          <a:p>
            <a:r>
              <a:rPr lang="en-GB" dirty="0"/>
              <a:t>2023.12.24</a:t>
            </a:r>
          </a:p>
        </p:txBody>
      </p:sp>
      <p:sp>
        <p:nvSpPr>
          <p:cNvPr id="12" name="Footer Placeholder 11">
            <a:extLst>
              <a:ext uri="{FF2B5EF4-FFF2-40B4-BE49-F238E27FC236}">
                <a16:creationId xmlns:a16="http://schemas.microsoft.com/office/drawing/2014/main" id="{D40518EC-0B67-24D2-AB8A-D38E63DC52BF}"/>
              </a:ext>
            </a:extLst>
          </p:cNvPr>
          <p:cNvSpPr>
            <a:spLocks noGrp="1"/>
          </p:cNvSpPr>
          <p:nvPr>
            <p:ph type="ftr" sz="quarter" idx="15"/>
          </p:nvPr>
        </p:nvSpPr>
        <p:spPr/>
        <p:txBody>
          <a:bodyPr/>
          <a:lstStyle/>
          <a:p>
            <a:r>
              <a:rPr lang="en-GB" dirty="0"/>
              <a:t>Presentation title</a:t>
            </a:r>
          </a:p>
        </p:txBody>
      </p:sp>
      <p:sp>
        <p:nvSpPr>
          <p:cNvPr id="13" name="Slide Number Placeholder 12">
            <a:extLst>
              <a:ext uri="{FF2B5EF4-FFF2-40B4-BE49-F238E27FC236}">
                <a16:creationId xmlns:a16="http://schemas.microsoft.com/office/drawing/2014/main" id="{4BE30C15-0915-777C-9F27-5FEB8544F024}"/>
              </a:ext>
            </a:extLst>
          </p:cNvPr>
          <p:cNvSpPr>
            <a:spLocks noGrp="1"/>
          </p:cNvSpPr>
          <p:nvPr>
            <p:ph type="sldNum" sz="quarter" idx="16"/>
          </p:nvPr>
        </p:nvSpPr>
        <p:spPr/>
        <p:txBody>
          <a:bodyPr/>
          <a:lstStyle/>
          <a:p>
            <a:fld id="{AE086683-F536-42AB-ABBC-F4803DFE8DBC}" type="slidenum">
              <a:rPr lang="en-GB" smtClean="0"/>
              <a:pPr/>
              <a:t>‹#›</a:t>
            </a:fld>
            <a:endParaRPr lang="en-GB" dirty="0"/>
          </a:p>
        </p:txBody>
      </p:sp>
    </p:spTree>
    <p:extLst>
      <p:ext uri="{BB962C8B-B14F-4D97-AF65-F5344CB8AC3E}">
        <p14:creationId xmlns:p14="http://schemas.microsoft.com/office/powerpoint/2010/main" val="14238380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wo large picture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9A5C5A5-D29E-2FDD-2EB9-3D8D04A47B4C}"/>
              </a:ext>
            </a:extLst>
          </p:cNvPr>
          <p:cNvSpPr>
            <a:spLocks noGrp="1"/>
          </p:cNvSpPr>
          <p:nvPr>
            <p:ph type="pic" sz="quarter" idx="10" hasCustomPrompt="1"/>
          </p:nvPr>
        </p:nvSpPr>
        <p:spPr>
          <a:xfrm>
            <a:off x="3926259" y="1471154"/>
            <a:ext cx="3607341" cy="3534628"/>
          </a:xfrm>
          <a:prstGeom prst="roundRect">
            <a:avLst>
              <a:gd name="adj" fmla="val 5730"/>
            </a:avLst>
          </a:prstGeom>
          <a:solidFill>
            <a:schemeClr val="bg2"/>
          </a:solidFill>
        </p:spPr>
        <p:txBody>
          <a:bodyPr lIns="72000" tIns="72000"/>
          <a:lstStyle>
            <a:lvl1pPr marL="0" indent="0">
              <a:buNone/>
              <a:defRPr/>
            </a:lvl1pPr>
          </a:lstStyle>
          <a:p>
            <a:r>
              <a:rPr lang="en-GB" dirty="0"/>
              <a:t>Drag-and-drop or press the icon to insert a picture</a:t>
            </a:r>
          </a:p>
        </p:txBody>
      </p:sp>
      <p:sp>
        <p:nvSpPr>
          <p:cNvPr id="9" name="Text Placeholder 10">
            <a:extLst>
              <a:ext uri="{FF2B5EF4-FFF2-40B4-BE49-F238E27FC236}">
                <a16:creationId xmlns:a16="http://schemas.microsoft.com/office/drawing/2014/main" id="{1BC86EC0-E60E-6440-26DE-E9BF60262E9F}"/>
              </a:ext>
            </a:extLst>
          </p:cNvPr>
          <p:cNvSpPr>
            <a:spLocks noGrp="1"/>
          </p:cNvSpPr>
          <p:nvPr>
            <p:ph type="body" sz="quarter" idx="13" hasCustomPrompt="1"/>
          </p:nvPr>
        </p:nvSpPr>
        <p:spPr>
          <a:xfrm>
            <a:off x="236913" y="6247347"/>
            <a:ext cx="2382282" cy="2356414"/>
          </a:xfrm>
        </p:spPr>
        <p:txBody>
          <a:bodyPr anchor="b">
            <a:noAutofit/>
          </a:bodyPr>
          <a:lstStyle>
            <a:lvl1pPr marL="0" indent="0">
              <a:spcBef>
                <a:spcPts val="533"/>
              </a:spcBef>
              <a:buNone/>
              <a:defRPr sz="602" b="0" baseline="0">
                <a:latin typeface="+mj-lt"/>
              </a:defRPr>
            </a:lvl1pPr>
            <a:lvl2pPr marL="258205" indent="-91218">
              <a:defRPr sz="602"/>
            </a:lvl2pPr>
            <a:lvl3pPr marL="332504" indent="-69885">
              <a:defRPr sz="510"/>
            </a:lvl3pPr>
            <a:lvl4pPr marL="389882" indent="-57379">
              <a:defRPr sz="417"/>
            </a:lvl4pPr>
          </a:lstStyle>
          <a:p>
            <a:pPr lvl="0"/>
            <a:r>
              <a:rPr lang="en-GB"/>
              <a:t>Click to add text</a:t>
            </a:r>
          </a:p>
        </p:txBody>
      </p:sp>
      <p:sp>
        <p:nvSpPr>
          <p:cNvPr id="10" name="Title 9">
            <a:extLst>
              <a:ext uri="{FF2B5EF4-FFF2-40B4-BE49-F238E27FC236}">
                <a16:creationId xmlns:a16="http://schemas.microsoft.com/office/drawing/2014/main" id="{A895DCD5-F512-BE77-68B6-3E5BCF81AFCA}"/>
              </a:ext>
            </a:extLst>
          </p:cNvPr>
          <p:cNvSpPr>
            <a:spLocks noGrp="1"/>
          </p:cNvSpPr>
          <p:nvPr>
            <p:ph type="title" hasCustomPrompt="1"/>
          </p:nvPr>
        </p:nvSpPr>
        <p:spPr>
          <a:xfrm>
            <a:off x="226280" y="1400829"/>
            <a:ext cx="2372158" cy="3425926"/>
          </a:xfrm>
        </p:spPr>
        <p:txBody>
          <a:bodyPr/>
          <a:lstStyle>
            <a:lvl1pPr>
              <a:defRPr>
                <a:solidFill>
                  <a:schemeClr val="accent1"/>
                </a:solidFill>
              </a:defRPr>
            </a:lvl1pPr>
          </a:lstStyle>
          <a:p>
            <a:r>
              <a:rPr lang="en-GB"/>
              <a:t>Click to edit Master title style</a:t>
            </a:r>
          </a:p>
        </p:txBody>
      </p:sp>
      <p:sp>
        <p:nvSpPr>
          <p:cNvPr id="11" name="Date Placeholder 10">
            <a:extLst>
              <a:ext uri="{FF2B5EF4-FFF2-40B4-BE49-F238E27FC236}">
                <a16:creationId xmlns:a16="http://schemas.microsoft.com/office/drawing/2014/main" id="{780B4214-7DB9-0C53-01FC-7A5ED9AC5349}"/>
              </a:ext>
            </a:extLst>
          </p:cNvPr>
          <p:cNvSpPr>
            <a:spLocks noGrp="1"/>
          </p:cNvSpPr>
          <p:nvPr>
            <p:ph type="dt" sz="half" idx="14"/>
          </p:nvPr>
        </p:nvSpPr>
        <p:spPr/>
        <p:txBody>
          <a:bodyPr/>
          <a:lstStyle/>
          <a:p>
            <a:r>
              <a:rPr lang="en-GB" dirty="0"/>
              <a:t>2023.12.24</a:t>
            </a:r>
          </a:p>
        </p:txBody>
      </p:sp>
      <p:sp>
        <p:nvSpPr>
          <p:cNvPr id="12" name="Footer Placeholder 11">
            <a:extLst>
              <a:ext uri="{FF2B5EF4-FFF2-40B4-BE49-F238E27FC236}">
                <a16:creationId xmlns:a16="http://schemas.microsoft.com/office/drawing/2014/main" id="{D40518EC-0B67-24D2-AB8A-D38E63DC52BF}"/>
              </a:ext>
            </a:extLst>
          </p:cNvPr>
          <p:cNvSpPr>
            <a:spLocks noGrp="1"/>
          </p:cNvSpPr>
          <p:nvPr>
            <p:ph type="ftr" sz="quarter" idx="15"/>
          </p:nvPr>
        </p:nvSpPr>
        <p:spPr/>
        <p:txBody>
          <a:bodyPr/>
          <a:lstStyle/>
          <a:p>
            <a:r>
              <a:rPr lang="en-GB" dirty="0"/>
              <a:t>Presentation title</a:t>
            </a:r>
          </a:p>
        </p:txBody>
      </p:sp>
      <p:sp>
        <p:nvSpPr>
          <p:cNvPr id="13" name="Slide Number Placeholder 12">
            <a:extLst>
              <a:ext uri="{FF2B5EF4-FFF2-40B4-BE49-F238E27FC236}">
                <a16:creationId xmlns:a16="http://schemas.microsoft.com/office/drawing/2014/main" id="{4BE30C15-0915-777C-9F27-5FEB8544F024}"/>
              </a:ext>
            </a:extLst>
          </p:cNvPr>
          <p:cNvSpPr>
            <a:spLocks noGrp="1"/>
          </p:cNvSpPr>
          <p:nvPr>
            <p:ph type="sldNum" sz="quarter" idx="16"/>
          </p:nvPr>
        </p:nvSpPr>
        <p:spPr/>
        <p:txBody>
          <a:bodyPr/>
          <a:lstStyle/>
          <a:p>
            <a:fld id="{AE086683-F536-42AB-ABBC-F4803DFE8DBC}" type="slidenum">
              <a:rPr lang="en-GB" smtClean="0"/>
              <a:pPr/>
              <a:t>‹#›</a:t>
            </a:fld>
            <a:endParaRPr lang="en-GB" dirty="0"/>
          </a:p>
        </p:txBody>
      </p:sp>
      <p:sp>
        <p:nvSpPr>
          <p:cNvPr id="6" name="Picture Placeholder 2">
            <a:extLst>
              <a:ext uri="{FF2B5EF4-FFF2-40B4-BE49-F238E27FC236}">
                <a16:creationId xmlns:a16="http://schemas.microsoft.com/office/drawing/2014/main" id="{1CDF2C7D-6390-6E6C-39B3-11A95B2A6653}"/>
              </a:ext>
            </a:extLst>
          </p:cNvPr>
          <p:cNvSpPr>
            <a:spLocks noGrp="1"/>
          </p:cNvSpPr>
          <p:nvPr>
            <p:ph type="pic" sz="quarter" idx="17" hasCustomPrompt="1"/>
          </p:nvPr>
        </p:nvSpPr>
        <p:spPr>
          <a:xfrm>
            <a:off x="3926260" y="5138306"/>
            <a:ext cx="3607341" cy="3420116"/>
          </a:xfrm>
          <a:prstGeom prst="roundRect">
            <a:avLst>
              <a:gd name="adj" fmla="val 5730"/>
            </a:avLst>
          </a:prstGeom>
          <a:solidFill>
            <a:schemeClr val="bg2"/>
          </a:solidFill>
        </p:spPr>
        <p:txBody>
          <a:bodyPr lIns="72000" tIns="72000"/>
          <a:lstStyle>
            <a:lvl1pPr marL="0" indent="0">
              <a:buNone/>
              <a:defRPr/>
            </a:lvl1pPr>
          </a:lstStyle>
          <a:p>
            <a:r>
              <a:rPr lang="en-GB" dirty="0"/>
              <a:t>Drag-and-drop or press the icon to insert a picture</a:t>
            </a:r>
          </a:p>
        </p:txBody>
      </p:sp>
    </p:spTree>
    <p:extLst>
      <p:ext uri="{BB962C8B-B14F-4D97-AF65-F5344CB8AC3E}">
        <p14:creationId xmlns:p14="http://schemas.microsoft.com/office/powerpoint/2010/main" val="14305571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hree blocks on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Picture Placeholder 12">
            <a:extLst>
              <a:ext uri="{FF2B5EF4-FFF2-40B4-BE49-F238E27FC236}">
                <a16:creationId xmlns:a16="http://schemas.microsoft.com/office/drawing/2014/main" id="{1E7AC6BA-E8C1-CA21-BEDB-22B6078734AA}"/>
              </a:ext>
            </a:extLst>
          </p:cNvPr>
          <p:cNvSpPr>
            <a:spLocks noGrp="1" noRot="1" noMove="1" noResize="1" noEditPoints="1" noAdjustHandles="1" noChangeArrowheads="1" noChangeShapeType="1"/>
          </p:cNvSpPr>
          <p:nvPr>
            <p:ph type="pic" sz="quarter" idx="28" hasCustomPrompt="1"/>
          </p:nvPr>
        </p:nvSpPr>
        <p:spPr>
          <a:xfrm>
            <a:off x="0" y="0"/>
            <a:ext cx="7775575" cy="10044113"/>
          </a:xfrm>
        </p:spPr>
        <p:txBody>
          <a:bodyPr lIns="72000" tIns="72000"/>
          <a:lstStyle>
            <a:lvl1pPr marL="0" indent="0">
              <a:buNone/>
              <a:defRPr sz="741">
                <a:solidFill>
                  <a:schemeClr val="accent3"/>
                </a:solidFill>
              </a:defRPr>
            </a:lvl1pPr>
          </a:lstStyle>
          <a:p>
            <a:r>
              <a:rPr lang="en-GB" dirty="0"/>
              <a:t>Drag-and-drop to insert a picture. Insert a darker image, preferably with blur behind the textbox, to make the text as readable as possible</a:t>
            </a:r>
          </a:p>
        </p:txBody>
      </p:sp>
      <p:sp>
        <p:nvSpPr>
          <p:cNvPr id="9" name="Text Placeholder 10">
            <a:extLst>
              <a:ext uri="{FF2B5EF4-FFF2-40B4-BE49-F238E27FC236}">
                <a16:creationId xmlns:a16="http://schemas.microsoft.com/office/drawing/2014/main" id="{1BC86EC0-E60E-6440-26DE-E9BF60262E9F}"/>
              </a:ext>
            </a:extLst>
          </p:cNvPr>
          <p:cNvSpPr>
            <a:spLocks noGrp="1"/>
          </p:cNvSpPr>
          <p:nvPr>
            <p:ph type="body" sz="quarter" idx="13" hasCustomPrompt="1"/>
          </p:nvPr>
        </p:nvSpPr>
        <p:spPr>
          <a:xfrm>
            <a:off x="236913" y="6247347"/>
            <a:ext cx="2382282" cy="2356414"/>
          </a:xfrm>
        </p:spPr>
        <p:txBody>
          <a:bodyPr anchor="b">
            <a:noAutofit/>
          </a:bodyPr>
          <a:lstStyle>
            <a:lvl1pPr marL="0" indent="0">
              <a:spcBef>
                <a:spcPts val="533"/>
              </a:spcBef>
              <a:buNone/>
              <a:defRPr sz="602" b="0">
                <a:solidFill>
                  <a:schemeClr val="tx1"/>
                </a:solidFill>
                <a:latin typeface="+mj-lt"/>
              </a:defRPr>
            </a:lvl1pPr>
            <a:lvl2pPr marL="258205" indent="-91218">
              <a:defRPr sz="602"/>
            </a:lvl2pPr>
            <a:lvl3pPr marL="332504" indent="-69885">
              <a:defRPr sz="510"/>
            </a:lvl3pPr>
            <a:lvl4pPr marL="389882" indent="-57379">
              <a:defRPr sz="417"/>
            </a:lvl4pPr>
          </a:lstStyle>
          <a:p>
            <a:pPr lvl="0"/>
            <a:r>
              <a:rPr lang="en-GB"/>
              <a:t>Click to add text</a:t>
            </a:r>
          </a:p>
        </p:txBody>
      </p:sp>
      <p:sp>
        <p:nvSpPr>
          <p:cNvPr id="10" name="Title 9">
            <a:extLst>
              <a:ext uri="{FF2B5EF4-FFF2-40B4-BE49-F238E27FC236}">
                <a16:creationId xmlns:a16="http://schemas.microsoft.com/office/drawing/2014/main" id="{A895DCD5-F512-BE77-68B6-3E5BCF81AFCA}"/>
              </a:ext>
            </a:extLst>
          </p:cNvPr>
          <p:cNvSpPr>
            <a:spLocks noGrp="1"/>
          </p:cNvSpPr>
          <p:nvPr>
            <p:ph type="title" hasCustomPrompt="1"/>
          </p:nvPr>
        </p:nvSpPr>
        <p:spPr>
          <a:xfrm>
            <a:off x="226280" y="1400829"/>
            <a:ext cx="2372158" cy="3425926"/>
          </a:xfrm>
        </p:spPr>
        <p:txBody>
          <a:bodyPr/>
          <a:lstStyle>
            <a:lvl1pPr>
              <a:defRPr>
                <a:solidFill>
                  <a:schemeClr val="tx1"/>
                </a:solidFill>
              </a:defRPr>
            </a:lvl1pPr>
          </a:lstStyle>
          <a:p>
            <a:r>
              <a:rPr lang="en-GB"/>
              <a:t>Click to edit Master title style</a:t>
            </a:r>
          </a:p>
        </p:txBody>
      </p:sp>
      <p:sp>
        <p:nvSpPr>
          <p:cNvPr id="11" name="Date Placeholder 10">
            <a:extLst>
              <a:ext uri="{FF2B5EF4-FFF2-40B4-BE49-F238E27FC236}">
                <a16:creationId xmlns:a16="http://schemas.microsoft.com/office/drawing/2014/main" id="{780B4214-7DB9-0C53-01FC-7A5ED9AC5349}"/>
              </a:ext>
            </a:extLst>
          </p:cNvPr>
          <p:cNvSpPr>
            <a:spLocks noGrp="1"/>
          </p:cNvSpPr>
          <p:nvPr>
            <p:ph type="dt" sz="half" idx="14"/>
          </p:nvPr>
        </p:nvSpPr>
        <p:spPr/>
        <p:txBody>
          <a:bodyPr/>
          <a:lstStyle/>
          <a:p>
            <a:r>
              <a:rPr lang="en-GB" dirty="0"/>
              <a:t>2023.12.24</a:t>
            </a:r>
          </a:p>
        </p:txBody>
      </p:sp>
      <p:sp>
        <p:nvSpPr>
          <p:cNvPr id="12" name="Footer Placeholder 11">
            <a:extLst>
              <a:ext uri="{FF2B5EF4-FFF2-40B4-BE49-F238E27FC236}">
                <a16:creationId xmlns:a16="http://schemas.microsoft.com/office/drawing/2014/main" id="{D40518EC-0B67-24D2-AB8A-D38E63DC52BF}"/>
              </a:ext>
            </a:extLst>
          </p:cNvPr>
          <p:cNvSpPr>
            <a:spLocks noGrp="1"/>
          </p:cNvSpPr>
          <p:nvPr>
            <p:ph type="ftr" sz="quarter" idx="15"/>
          </p:nvPr>
        </p:nvSpPr>
        <p:spPr/>
        <p:txBody>
          <a:bodyPr/>
          <a:lstStyle/>
          <a:p>
            <a:r>
              <a:rPr lang="en-GB" dirty="0"/>
              <a:t>Presentation title</a:t>
            </a:r>
          </a:p>
        </p:txBody>
      </p:sp>
      <p:sp>
        <p:nvSpPr>
          <p:cNvPr id="13" name="Slide Number Placeholder 12">
            <a:extLst>
              <a:ext uri="{FF2B5EF4-FFF2-40B4-BE49-F238E27FC236}">
                <a16:creationId xmlns:a16="http://schemas.microsoft.com/office/drawing/2014/main" id="{4BE30C15-0915-777C-9F27-5FEB8544F024}"/>
              </a:ext>
            </a:extLst>
          </p:cNvPr>
          <p:cNvSpPr>
            <a:spLocks noGrp="1"/>
          </p:cNvSpPr>
          <p:nvPr>
            <p:ph type="sldNum" sz="quarter" idx="16"/>
          </p:nvPr>
        </p:nvSpPr>
        <p:spPr/>
        <p:txBody>
          <a:bodyPr/>
          <a:lstStyle/>
          <a:p>
            <a:fld id="{AE086683-F536-42AB-ABBC-F4803DFE8DBC}" type="slidenum">
              <a:rPr lang="en-GB" smtClean="0"/>
              <a:pPr/>
              <a:t>‹#›</a:t>
            </a:fld>
            <a:endParaRPr lang="en-GB" dirty="0"/>
          </a:p>
        </p:txBody>
      </p:sp>
      <p:sp>
        <p:nvSpPr>
          <p:cNvPr id="5" name="Text Placeholder 8">
            <a:extLst>
              <a:ext uri="{FF2B5EF4-FFF2-40B4-BE49-F238E27FC236}">
                <a16:creationId xmlns:a16="http://schemas.microsoft.com/office/drawing/2014/main" id="{661E8A0B-2AC0-0A08-E7B3-6CEE95B8D4DA}"/>
              </a:ext>
            </a:extLst>
          </p:cNvPr>
          <p:cNvSpPr>
            <a:spLocks noGrp="1"/>
          </p:cNvSpPr>
          <p:nvPr>
            <p:ph type="body" sz="quarter" idx="17" hasCustomPrompt="1"/>
          </p:nvPr>
        </p:nvSpPr>
        <p:spPr>
          <a:xfrm>
            <a:off x="3926261" y="1453142"/>
            <a:ext cx="2993799" cy="2266900"/>
          </a:xfrm>
          <a:prstGeom prst="roundRect">
            <a:avLst>
              <a:gd name="adj" fmla="val 6380"/>
            </a:avLst>
          </a:prstGeom>
          <a:solidFill>
            <a:schemeClr val="tx1"/>
          </a:solidFill>
        </p:spPr>
        <p:txBody>
          <a:bodyPr lIns="180000" tIns="126000" rIns="144000"/>
          <a:lstStyle>
            <a:lvl1pPr marL="0" indent="0">
              <a:lnSpc>
                <a:spcPct val="100000"/>
              </a:lnSpc>
              <a:spcBef>
                <a:spcPts val="927"/>
              </a:spcBef>
              <a:buNone/>
              <a:defRPr sz="602" spc="-9" baseline="0">
                <a:solidFill>
                  <a:schemeClr val="bg1"/>
                </a:solidFill>
                <a:latin typeface="+mj-lt"/>
              </a:defRPr>
            </a:lvl1pPr>
          </a:lstStyle>
          <a:p>
            <a:pPr lvl="0"/>
            <a:r>
              <a:rPr lang="en-GB"/>
              <a:t>Text</a:t>
            </a:r>
          </a:p>
        </p:txBody>
      </p:sp>
      <p:sp>
        <p:nvSpPr>
          <p:cNvPr id="15" name="Text Placeholder 10">
            <a:extLst>
              <a:ext uri="{FF2B5EF4-FFF2-40B4-BE49-F238E27FC236}">
                <a16:creationId xmlns:a16="http://schemas.microsoft.com/office/drawing/2014/main" id="{58443062-C699-A0FA-75B0-F9C6688F9315}"/>
              </a:ext>
            </a:extLst>
          </p:cNvPr>
          <p:cNvSpPr>
            <a:spLocks noGrp="1"/>
          </p:cNvSpPr>
          <p:nvPr>
            <p:ph type="body" sz="quarter" idx="20" hasCustomPrompt="1"/>
          </p:nvPr>
        </p:nvSpPr>
        <p:spPr>
          <a:xfrm>
            <a:off x="4056360" y="3024864"/>
            <a:ext cx="2751318" cy="560329"/>
          </a:xfrm>
        </p:spPr>
        <p:txBody>
          <a:bodyPr anchor="t">
            <a:noAutofit/>
          </a:bodyPr>
          <a:lstStyle>
            <a:lvl1pPr marL="0" indent="0">
              <a:lnSpc>
                <a:spcPct val="100000"/>
              </a:lnSpc>
              <a:spcBef>
                <a:spcPts val="533"/>
              </a:spcBef>
              <a:buNone/>
              <a:defRPr sz="973" b="0" spc="-9" baseline="0">
                <a:solidFill>
                  <a:schemeClr val="bg1"/>
                </a:solidFill>
                <a:latin typeface="+mj-lt"/>
              </a:defRPr>
            </a:lvl1pPr>
            <a:lvl2pPr marL="258205" indent="-91218">
              <a:defRPr sz="602"/>
            </a:lvl2pPr>
            <a:lvl3pPr marL="332504" indent="-69885">
              <a:defRPr sz="510"/>
            </a:lvl3pPr>
            <a:lvl4pPr marL="389882" indent="-57379">
              <a:defRPr sz="417"/>
            </a:lvl4pPr>
          </a:lstStyle>
          <a:p>
            <a:pPr lvl="0"/>
            <a:r>
              <a:rPr lang="en-GB"/>
              <a:t>Text</a:t>
            </a:r>
          </a:p>
        </p:txBody>
      </p:sp>
      <p:sp>
        <p:nvSpPr>
          <p:cNvPr id="16" name="Text Placeholder 15">
            <a:extLst>
              <a:ext uri="{FF2B5EF4-FFF2-40B4-BE49-F238E27FC236}">
                <a16:creationId xmlns:a16="http://schemas.microsoft.com/office/drawing/2014/main" id="{FCA9C0EC-E6DF-CA2D-8635-F287F0707D43}"/>
              </a:ext>
            </a:extLst>
          </p:cNvPr>
          <p:cNvSpPr>
            <a:spLocks noGrp="1"/>
          </p:cNvSpPr>
          <p:nvPr>
            <p:ph type="body" sz="quarter" idx="21" hasCustomPrompt="1"/>
          </p:nvPr>
        </p:nvSpPr>
        <p:spPr>
          <a:xfrm>
            <a:off x="4056360" y="1955348"/>
            <a:ext cx="2751318" cy="936985"/>
          </a:xfrm>
        </p:spPr>
        <p:txBody>
          <a:bodyPr anchor="t"/>
          <a:lstStyle>
            <a:lvl1pPr marL="0" indent="0">
              <a:lnSpc>
                <a:spcPct val="100000"/>
              </a:lnSpc>
              <a:spcBef>
                <a:spcPts val="0"/>
              </a:spcBef>
              <a:buNone/>
              <a:defRPr sz="2317" spc="0">
                <a:solidFill>
                  <a:schemeClr val="bg1"/>
                </a:solidFill>
              </a:defRPr>
            </a:lvl1pPr>
          </a:lstStyle>
          <a:p>
            <a:pPr lvl="0"/>
            <a:r>
              <a:rPr lang="en-GB"/>
              <a:t>###</a:t>
            </a:r>
          </a:p>
        </p:txBody>
      </p:sp>
      <p:sp>
        <p:nvSpPr>
          <p:cNvPr id="17" name="Text Placeholder 8">
            <a:extLst>
              <a:ext uri="{FF2B5EF4-FFF2-40B4-BE49-F238E27FC236}">
                <a16:creationId xmlns:a16="http://schemas.microsoft.com/office/drawing/2014/main" id="{318D3667-5E9A-7376-B02B-E11DD83845D6}"/>
              </a:ext>
            </a:extLst>
          </p:cNvPr>
          <p:cNvSpPr>
            <a:spLocks noGrp="1"/>
          </p:cNvSpPr>
          <p:nvPr>
            <p:ph type="body" sz="quarter" idx="22" hasCustomPrompt="1"/>
          </p:nvPr>
        </p:nvSpPr>
        <p:spPr>
          <a:xfrm>
            <a:off x="3926261" y="3902556"/>
            <a:ext cx="2993799" cy="2266900"/>
          </a:xfrm>
          <a:prstGeom prst="roundRect">
            <a:avLst>
              <a:gd name="adj" fmla="val 6380"/>
            </a:avLst>
          </a:prstGeom>
          <a:solidFill>
            <a:schemeClr val="tx1"/>
          </a:solidFill>
        </p:spPr>
        <p:txBody>
          <a:bodyPr lIns="180000" tIns="126000" rIns="144000"/>
          <a:lstStyle>
            <a:lvl1pPr marL="0" indent="0">
              <a:lnSpc>
                <a:spcPct val="100000"/>
              </a:lnSpc>
              <a:spcBef>
                <a:spcPts val="927"/>
              </a:spcBef>
              <a:buNone/>
              <a:defRPr sz="602" spc="-9" baseline="0">
                <a:solidFill>
                  <a:schemeClr val="bg1"/>
                </a:solidFill>
                <a:latin typeface="+mj-lt"/>
              </a:defRPr>
            </a:lvl1pPr>
          </a:lstStyle>
          <a:p>
            <a:pPr lvl="0"/>
            <a:r>
              <a:rPr lang="en-GB"/>
              <a:t>Text</a:t>
            </a:r>
          </a:p>
        </p:txBody>
      </p:sp>
      <p:sp>
        <p:nvSpPr>
          <p:cNvPr id="18" name="Text Placeholder 10">
            <a:extLst>
              <a:ext uri="{FF2B5EF4-FFF2-40B4-BE49-F238E27FC236}">
                <a16:creationId xmlns:a16="http://schemas.microsoft.com/office/drawing/2014/main" id="{C8890AB0-3A83-8354-3ABE-2C1FA5DDD2D2}"/>
              </a:ext>
            </a:extLst>
          </p:cNvPr>
          <p:cNvSpPr>
            <a:spLocks noGrp="1"/>
          </p:cNvSpPr>
          <p:nvPr>
            <p:ph type="body" sz="quarter" idx="23" hasCustomPrompt="1"/>
          </p:nvPr>
        </p:nvSpPr>
        <p:spPr>
          <a:xfrm>
            <a:off x="4056360" y="5474278"/>
            <a:ext cx="2751318" cy="560329"/>
          </a:xfrm>
        </p:spPr>
        <p:txBody>
          <a:bodyPr anchor="t">
            <a:noAutofit/>
          </a:bodyPr>
          <a:lstStyle>
            <a:lvl1pPr marL="0" indent="0">
              <a:lnSpc>
                <a:spcPct val="100000"/>
              </a:lnSpc>
              <a:spcBef>
                <a:spcPts val="533"/>
              </a:spcBef>
              <a:buNone/>
              <a:defRPr sz="973" b="0" spc="-9" baseline="0">
                <a:solidFill>
                  <a:schemeClr val="bg1"/>
                </a:solidFill>
                <a:latin typeface="+mj-lt"/>
              </a:defRPr>
            </a:lvl1pPr>
            <a:lvl2pPr marL="258205" indent="-91218">
              <a:defRPr sz="602"/>
            </a:lvl2pPr>
            <a:lvl3pPr marL="332504" indent="-69885">
              <a:defRPr sz="510"/>
            </a:lvl3pPr>
            <a:lvl4pPr marL="389882" indent="-57379">
              <a:defRPr sz="417"/>
            </a:lvl4pPr>
          </a:lstStyle>
          <a:p>
            <a:pPr lvl="0"/>
            <a:r>
              <a:rPr lang="en-GB"/>
              <a:t>Text</a:t>
            </a:r>
          </a:p>
        </p:txBody>
      </p:sp>
      <p:sp>
        <p:nvSpPr>
          <p:cNvPr id="19" name="Text Placeholder 15">
            <a:extLst>
              <a:ext uri="{FF2B5EF4-FFF2-40B4-BE49-F238E27FC236}">
                <a16:creationId xmlns:a16="http://schemas.microsoft.com/office/drawing/2014/main" id="{5F31CCC8-1BC9-D8A5-44E6-9656664C980E}"/>
              </a:ext>
            </a:extLst>
          </p:cNvPr>
          <p:cNvSpPr>
            <a:spLocks noGrp="1"/>
          </p:cNvSpPr>
          <p:nvPr>
            <p:ph type="body" sz="quarter" idx="24" hasCustomPrompt="1"/>
          </p:nvPr>
        </p:nvSpPr>
        <p:spPr>
          <a:xfrm>
            <a:off x="4056360" y="4404763"/>
            <a:ext cx="2751318" cy="936985"/>
          </a:xfrm>
        </p:spPr>
        <p:txBody>
          <a:bodyPr anchor="t"/>
          <a:lstStyle>
            <a:lvl1pPr marL="0" indent="0">
              <a:lnSpc>
                <a:spcPct val="100000"/>
              </a:lnSpc>
              <a:spcBef>
                <a:spcPts val="0"/>
              </a:spcBef>
              <a:buNone/>
              <a:defRPr sz="2317" spc="0">
                <a:solidFill>
                  <a:schemeClr val="bg1"/>
                </a:solidFill>
              </a:defRPr>
            </a:lvl1pPr>
          </a:lstStyle>
          <a:p>
            <a:pPr lvl="0"/>
            <a:r>
              <a:rPr lang="en-GB"/>
              <a:t>###</a:t>
            </a:r>
          </a:p>
        </p:txBody>
      </p:sp>
      <p:sp>
        <p:nvSpPr>
          <p:cNvPr id="20" name="Text Placeholder 8">
            <a:extLst>
              <a:ext uri="{FF2B5EF4-FFF2-40B4-BE49-F238E27FC236}">
                <a16:creationId xmlns:a16="http://schemas.microsoft.com/office/drawing/2014/main" id="{5298984E-A00D-33EC-3DF0-C4C583CAA0D0}"/>
              </a:ext>
            </a:extLst>
          </p:cNvPr>
          <p:cNvSpPr>
            <a:spLocks noGrp="1"/>
          </p:cNvSpPr>
          <p:nvPr>
            <p:ph type="body" sz="quarter" idx="25" hasCustomPrompt="1"/>
          </p:nvPr>
        </p:nvSpPr>
        <p:spPr>
          <a:xfrm>
            <a:off x="3926261" y="6317095"/>
            <a:ext cx="2993799" cy="2266900"/>
          </a:xfrm>
          <a:prstGeom prst="roundRect">
            <a:avLst>
              <a:gd name="adj" fmla="val 6380"/>
            </a:avLst>
          </a:prstGeom>
          <a:solidFill>
            <a:schemeClr val="tx1"/>
          </a:solidFill>
        </p:spPr>
        <p:txBody>
          <a:bodyPr lIns="180000" tIns="126000" rIns="144000"/>
          <a:lstStyle>
            <a:lvl1pPr marL="0" indent="0">
              <a:lnSpc>
                <a:spcPct val="100000"/>
              </a:lnSpc>
              <a:spcBef>
                <a:spcPts val="927"/>
              </a:spcBef>
              <a:buNone/>
              <a:defRPr sz="602" spc="-9" baseline="0">
                <a:solidFill>
                  <a:schemeClr val="bg1"/>
                </a:solidFill>
                <a:latin typeface="+mj-lt"/>
              </a:defRPr>
            </a:lvl1pPr>
          </a:lstStyle>
          <a:p>
            <a:pPr lvl="0"/>
            <a:r>
              <a:rPr lang="en-GB"/>
              <a:t>Text</a:t>
            </a:r>
          </a:p>
        </p:txBody>
      </p:sp>
      <p:sp>
        <p:nvSpPr>
          <p:cNvPr id="21" name="Text Placeholder 10">
            <a:extLst>
              <a:ext uri="{FF2B5EF4-FFF2-40B4-BE49-F238E27FC236}">
                <a16:creationId xmlns:a16="http://schemas.microsoft.com/office/drawing/2014/main" id="{1D7D9DDA-F3BC-1988-F474-66D2A82BF024}"/>
              </a:ext>
            </a:extLst>
          </p:cNvPr>
          <p:cNvSpPr>
            <a:spLocks noGrp="1"/>
          </p:cNvSpPr>
          <p:nvPr>
            <p:ph type="body" sz="quarter" idx="26" hasCustomPrompt="1"/>
          </p:nvPr>
        </p:nvSpPr>
        <p:spPr>
          <a:xfrm>
            <a:off x="4056360" y="7888817"/>
            <a:ext cx="2751318" cy="560329"/>
          </a:xfrm>
        </p:spPr>
        <p:txBody>
          <a:bodyPr anchor="t">
            <a:noAutofit/>
          </a:bodyPr>
          <a:lstStyle>
            <a:lvl1pPr marL="0" indent="0">
              <a:lnSpc>
                <a:spcPct val="100000"/>
              </a:lnSpc>
              <a:spcBef>
                <a:spcPts val="533"/>
              </a:spcBef>
              <a:buNone/>
              <a:defRPr sz="973" b="0" spc="-9" baseline="0">
                <a:solidFill>
                  <a:schemeClr val="bg1"/>
                </a:solidFill>
                <a:latin typeface="+mj-lt"/>
              </a:defRPr>
            </a:lvl1pPr>
            <a:lvl2pPr marL="258205" indent="-91218">
              <a:defRPr sz="602"/>
            </a:lvl2pPr>
            <a:lvl3pPr marL="332504" indent="-69885">
              <a:defRPr sz="510"/>
            </a:lvl3pPr>
            <a:lvl4pPr marL="389882" indent="-57379">
              <a:defRPr sz="417"/>
            </a:lvl4pPr>
          </a:lstStyle>
          <a:p>
            <a:pPr lvl="0"/>
            <a:r>
              <a:rPr lang="en-GB"/>
              <a:t>Text</a:t>
            </a:r>
          </a:p>
        </p:txBody>
      </p:sp>
      <p:sp>
        <p:nvSpPr>
          <p:cNvPr id="22" name="Text Placeholder 15">
            <a:extLst>
              <a:ext uri="{FF2B5EF4-FFF2-40B4-BE49-F238E27FC236}">
                <a16:creationId xmlns:a16="http://schemas.microsoft.com/office/drawing/2014/main" id="{FA2AE973-871F-38D3-7865-E76766FCD9B9}"/>
              </a:ext>
            </a:extLst>
          </p:cNvPr>
          <p:cNvSpPr>
            <a:spLocks noGrp="1"/>
          </p:cNvSpPr>
          <p:nvPr>
            <p:ph type="body" sz="quarter" idx="27" hasCustomPrompt="1"/>
          </p:nvPr>
        </p:nvSpPr>
        <p:spPr>
          <a:xfrm>
            <a:off x="4056360" y="6819302"/>
            <a:ext cx="2751318" cy="936985"/>
          </a:xfrm>
        </p:spPr>
        <p:txBody>
          <a:bodyPr anchor="t"/>
          <a:lstStyle>
            <a:lvl1pPr marL="0" indent="0">
              <a:lnSpc>
                <a:spcPct val="100000"/>
              </a:lnSpc>
              <a:spcBef>
                <a:spcPts val="0"/>
              </a:spcBef>
              <a:buNone/>
              <a:defRPr sz="2317" spc="0">
                <a:solidFill>
                  <a:schemeClr val="bg1"/>
                </a:solidFill>
              </a:defRPr>
            </a:lvl1pPr>
          </a:lstStyle>
          <a:p>
            <a:pPr lvl="0"/>
            <a:r>
              <a:rPr lang="en-GB"/>
              <a:t>###</a:t>
            </a:r>
          </a:p>
        </p:txBody>
      </p:sp>
      <p:sp>
        <p:nvSpPr>
          <p:cNvPr id="24" name="Text Placeholder 6">
            <a:extLst>
              <a:ext uri="{FF2B5EF4-FFF2-40B4-BE49-F238E27FC236}">
                <a16:creationId xmlns:a16="http://schemas.microsoft.com/office/drawing/2014/main" id="{45F6CDE8-7DAA-D0CC-D6FF-CC775770D1F3}"/>
              </a:ext>
            </a:extLst>
          </p:cNvPr>
          <p:cNvSpPr>
            <a:spLocks noGrp="1"/>
          </p:cNvSpPr>
          <p:nvPr>
            <p:ph type="body" sz="quarter" idx="29" hasCustomPrompt="1"/>
          </p:nvPr>
        </p:nvSpPr>
        <p:spPr>
          <a:xfrm>
            <a:off x="6909936" y="368425"/>
            <a:ext cx="643915" cy="709225"/>
          </a:xfrm>
          <a:blipFill>
            <a:blip>
              <a:extLst>
                <a:ext uri="{96DAC541-7B7A-43D3-8B79-37D633B846F1}">
                  <asvg:svgBlip xmlns:asvg="http://schemas.microsoft.com/office/drawing/2016/SVG/main" r:embed="rId3"/>
                </a:ext>
              </a:extLst>
            </a:blip>
            <a:stretch>
              <a:fillRect/>
            </a:stretch>
          </a:blipFill>
        </p:spPr>
        <p:txBody>
          <a:bodyPr>
            <a:normAutofit/>
          </a:bodyPr>
          <a:lstStyle>
            <a:lvl1pPr marL="0" indent="0">
              <a:buNone/>
              <a:defRPr sz="100">
                <a:solidFill>
                  <a:schemeClr val="tx1"/>
                </a:solidFill>
              </a:defRPr>
            </a:lvl1pPr>
          </a:lstStyle>
          <a:p>
            <a:pPr lvl="0"/>
            <a:r>
              <a:rPr lang="en-GB"/>
              <a:t> </a:t>
            </a:r>
          </a:p>
        </p:txBody>
      </p:sp>
      <mc:AlternateContent xmlns:mc="http://schemas.openxmlformats.org/markup-compatibility/2006" xmlns:a14="http://schemas.microsoft.com/office/drawing/2010/main">
        <mc:Choice Requires="a14">
          <p:sp>
            <p:nvSpPr>
              <p:cNvPr id="3" name="Platshållare för sidfot 4">
                <a:extLst>
                  <a:ext uri="{FF2B5EF4-FFF2-40B4-BE49-F238E27FC236}">
                    <a16:creationId xmlns:a16="http://schemas.microsoft.com/office/drawing/2014/main" id="{EF742BF3-FBA0-380C-7AEB-A4AA5302898E}"/>
                  </a:ext>
                </a:extLst>
              </p:cNvPr>
              <p:cNvSpPr txBox="1">
                <a:spLocks/>
              </p:cNvSpPr>
              <p:nvPr userDrawn="1"/>
            </p:nvSpPr>
            <p:spPr>
              <a:xfrm>
                <a:off x="226280" y="9477947"/>
                <a:ext cx="1396513" cy="245523"/>
              </a:xfrm>
              <a:prstGeom prst="rect">
                <a:avLst/>
              </a:prstGeom>
            </p:spPr>
            <p:txBody>
              <a:bodyPr vert="horz" lIns="0" tIns="0" rIns="0" bIns="0" rtlCol="0" anchor="t">
                <a:noAutofit/>
              </a:bodyPr>
              <a:lstStyle>
                <a:defPPr>
                  <a:defRPr lang="sv-SE"/>
                </a:defPPr>
                <a:lvl1pPr marL="0" algn="l" defTabSz="914400" rtl="0" eaLnBrk="1" latinLnBrk="0" hangingPunct="1">
                  <a:defRPr sz="10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64" dirty="0"/>
                  <a:t>Mölnlycke Health Care </a:t>
                </a:r>
                <a14:m>
                  <m:oMath xmlns:m="http://schemas.openxmlformats.org/officeDocument/2006/math">
                    <m:r>
                      <a:rPr lang="sv-SE" sz="464" b="0" i="1" smtClean="0">
                        <a:latin typeface="Cambria Math" panose="02040503050406030204" pitchFamily="18" charset="0"/>
                      </a:rPr>
                      <m:t>– </m:t>
                    </m:r>
                  </m:oMath>
                </a14:m>
                <a:r>
                  <a:rPr lang="en-GB" sz="464" dirty="0"/>
                  <a:t>Internal</a:t>
                </a:r>
              </a:p>
            </p:txBody>
          </p:sp>
        </mc:Choice>
        <mc:Fallback xmlns="">
          <p:sp>
            <p:nvSpPr>
              <p:cNvPr id="3" name="Platshållare för sidfot 4">
                <a:extLst>
                  <a:ext uri="{FF2B5EF4-FFF2-40B4-BE49-F238E27FC236}">
                    <a16:creationId xmlns:a16="http://schemas.microsoft.com/office/drawing/2014/main" id="{EF742BF3-FBA0-380C-7AEB-A4AA5302898E}"/>
                  </a:ext>
                </a:extLst>
              </p:cNvPr>
              <p:cNvSpPr txBox="1">
                <a:spLocks noRot="1" noChangeAspect="1" noMove="1" noResize="1" noEditPoints="1" noAdjustHandles="1" noChangeArrowheads="1" noChangeShapeType="1" noTextEdit="1"/>
              </p:cNvSpPr>
              <p:nvPr userDrawn="1"/>
            </p:nvSpPr>
            <p:spPr>
              <a:xfrm>
                <a:off x="226280" y="9477947"/>
                <a:ext cx="1396513" cy="245523"/>
              </a:xfrm>
              <a:prstGeom prst="rect">
                <a:avLst/>
              </a:prstGeom>
              <a:blipFill>
                <a:blip r:embed="rId5"/>
                <a:stretch>
                  <a:fillRect l="-2620" t="-10000"/>
                </a:stretch>
              </a:blipFill>
            </p:spPr>
            <p:txBody>
              <a:bodyPr/>
              <a:lstStyle/>
              <a:p>
                <a:r>
                  <a:rPr lang="en-CA">
                    <a:noFill/>
                  </a:rPr>
                  <a:t> </a:t>
                </a:r>
              </a:p>
            </p:txBody>
          </p:sp>
        </mc:Fallback>
      </mc:AlternateContent>
    </p:spTree>
    <p:extLst>
      <p:ext uri="{BB962C8B-B14F-4D97-AF65-F5344CB8AC3E}">
        <p14:creationId xmlns:p14="http://schemas.microsoft.com/office/powerpoint/2010/main" val="136371356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ize image with text dark">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FC669906-6A46-0E64-CB60-9A3019FF3C57}"/>
              </a:ext>
            </a:extLst>
          </p:cNvPr>
          <p:cNvSpPr>
            <a:spLocks noGrp="1"/>
          </p:cNvSpPr>
          <p:nvPr>
            <p:ph type="pic" sz="quarter" idx="14" hasCustomPrompt="1"/>
          </p:nvPr>
        </p:nvSpPr>
        <p:spPr>
          <a:xfrm>
            <a:off x="0" y="0"/>
            <a:ext cx="7775575" cy="10044113"/>
          </a:xfrm>
        </p:spPr>
        <p:txBody>
          <a:bodyPr lIns="72000" tIns="72000"/>
          <a:lstStyle>
            <a:lvl1pPr marL="0" indent="0">
              <a:buNone/>
              <a:defRPr sz="741">
                <a:solidFill>
                  <a:schemeClr val="accent3"/>
                </a:solidFill>
              </a:defRPr>
            </a:lvl1pPr>
          </a:lstStyle>
          <a:p>
            <a:r>
              <a:rPr lang="en-GB" dirty="0"/>
              <a:t>Drag-and-drop to insert a picture. Insert a darker image, preferably with blur behind the textbox, to make the text as readable as possible</a:t>
            </a:r>
          </a:p>
        </p:txBody>
      </p:sp>
      <p:sp>
        <p:nvSpPr>
          <p:cNvPr id="10" name="Date Placeholder 9">
            <a:extLst>
              <a:ext uri="{FF2B5EF4-FFF2-40B4-BE49-F238E27FC236}">
                <a16:creationId xmlns:a16="http://schemas.microsoft.com/office/drawing/2014/main" id="{1FDBFE6A-6498-1D2E-39A6-F7ACDCC85B81}"/>
              </a:ext>
            </a:extLst>
          </p:cNvPr>
          <p:cNvSpPr>
            <a:spLocks noGrp="1"/>
          </p:cNvSpPr>
          <p:nvPr>
            <p:ph type="dt" sz="half" idx="10"/>
          </p:nvPr>
        </p:nvSpPr>
        <p:spPr/>
        <p:txBody>
          <a:bodyPr/>
          <a:lstStyle>
            <a:lvl1pPr>
              <a:defRPr>
                <a:solidFill>
                  <a:schemeClr val="bg1"/>
                </a:solidFill>
              </a:defRPr>
            </a:lvl1pPr>
          </a:lstStyle>
          <a:p>
            <a:r>
              <a:rPr lang="en-GB" dirty="0"/>
              <a:t>2023.12.24</a:t>
            </a:r>
          </a:p>
        </p:txBody>
      </p:sp>
      <p:sp>
        <p:nvSpPr>
          <p:cNvPr id="11" name="Footer Placeholder 10">
            <a:extLst>
              <a:ext uri="{FF2B5EF4-FFF2-40B4-BE49-F238E27FC236}">
                <a16:creationId xmlns:a16="http://schemas.microsoft.com/office/drawing/2014/main" id="{45E425ED-6356-2973-104B-38ED621226FF}"/>
              </a:ext>
            </a:extLst>
          </p:cNvPr>
          <p:cNvSpPr>
            <a:spLocks noGrp="1"/>
          </p:cNvSpPr>
          <p:nvPr>
            <p:ph type="ftr" sz="quarter" idx="11"/>
          </p:nvPr>
        </p:nvSpPr>
        <p:spPr/>
        <p:txBody>
          <a:bodyPr/>
          <a:lstStyle>
            <a:lvl1pPr>
              <a:defRPr>
                <a:solidFill>
                  <a:schemeClr val="bg1"/>
                </a:solidFill>
              </a:defRPr>
            </a:lvl1pPr>
          </a:lstStyle>
          <a:p>
            <a:r>
              <a:rPr lang="en-GB" dirty="0"/>
              <a:t>Presentation title</a:t>
            </a:r>
          </a:p>
        </p:txBody>
      </p:sp>
      <p:sp>
        <p:nvSpPr>
          <p:cNvPr id="12" name="Slide Number Placeholder 11">
            <a:extLst>
              <a:ext uri="{FF2B5EF4-FFF2-40B4-BE49-F238E27FC236}">
                <a16:creationId xmlns:a16="http://schemas.microsoft.com/office/drawing/2014/main" id="{4F3BB49A-D9A1-80AC-51E7-4167A079C30D}"/>
              </a:ext>
            </a:extLst>
          </p:cNvPr>
          <p:cNvSpPr>
            <a:spLocks noGrp="1"/>
          </p:cNvSpPr>
          <p:nvPr>
            <p:ph type="sldNum" sz="quarter" idx="12"/>
          </p:nvPr>
        </p:nvSpPr>
        <p:spPr/>
        <p:txBody>
          <a:bodyPr/>
          <a:lstStyle>
            <a:lvl1pPr>
              <a:defRPr>
                <a:solidFill>
                  <a:schemeClr val="bg1"/>
                </a:solidFill>
              </a:defRPr>
            </a:lvl1pPr>
          </a:lstStyle>
          <a:p>
            <a:fld id="{AE086683-F536-42AB-ABBC-F4803DFE8DBC}" type="slidenum">
              <a:rPr lang="en-GB" smtClean="0"/>
              <a:pPr/>
              <a:t>‹#›</a:t>
            </a:fld>
            <a:endParaRPr lang="en-GB" dirty="0"/>
          </a:p>
        </p:txBody>
      </p:sp>
      <p:sp>
        <p:nvSpPr>
          <p:cNvPr id="5" name="Text Placeholder 6">
            <a:extLst>
              <a:ext uri="{FF2B5EF4-FFF2-40B4-BE49-F238E27FC236}">
                <a16:creationId xmlns:a16="http://schemas.microsoft.com/office/drawing/2014/main" id="{1E92A022-EDD9-B77C-1F05-BAF78B63E46E}"/>
              </a:ext>
            </a:extLst>
          </p:cNvPr>
          <p:cNvSpPr>
            <a:spLocks noGrp="1"/>
          </p:cNvSpPr>
          <p:nvPr>
            <p:ph type="body" sz="quarter" idx="15" hasCustomPrompt="1"/>
          </p:nvPr>
        </p:nvSpPr>
        <p:spPr>
          <a:xfrm>
            <a:off x="6909936" y="368425"/>
            <a:ext cx="643915" cy="709225"/>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
        <p:nvSpPr>
          <p:cNvPr id="6" name="Text Placeholder 10">
            <a:extLst>
              <a:ext uri="{FF2B5EF4-FFF2-40B4-BE49-F238E27FC236}">
                <a16:creationId xmlns:a16="http://schemas.microsoft.com/office/drawing/2014/main" id="{8E438A0D-1347-1691-954D-005A3F877566}"/>
              </a:ext>
            </a:extLst>
          </p:cNvPr>
          <p:cNvSpPr>
            <a:spLocks noGrp="1"/>
          </p:cNvSpPr>
          <p:nvPr>
            <p:ph type="body" sz="quarter" idx="13" hasCustomPrompt="1"/>
          </p:nvPr>
        </p:nvSpPr>
        <p:spPr>
          <a:xfrm>
            <a:off x="1106805" y="558007"/>
            <a:ext cx="2355757" cy="1669370"/>
          </a:xfrm>
          <a:prstGeom prst="roundRect">
            <a:avLst>
              <a:gd name="adj" fmla="val 6359"/>
            </a:avLst>
          </a:prstGeom>
          <a:solidFill>
            <a:schemeClr val="bg1"/>
          </a:solidFill>
        </p:spPr>
        <p:txBody>
          <a:bodyPr lIns="198000" tIns="54000" rIns="198000" bIns="54000" anchor="ctr">
            <a:noAutofit/>
          </a:bodyPr>
          <a:lstStyle>
            <a:lvl1pPr marL="0" indent="0">
              <a:spcBef>
                <a:spcPts val="533"/>
              </a:spcBef>
              <a:buNone/>
              <a:defRPr sz="602" b="0">
                <a:solidFill>
                  <a:schemeClr val="tx1"/>
                </a:solidFill>
                <a:latin typeface="+mj-lt"/>
              </a:defRPr>
            </a:lvl1pPr>
            <a:lvl2pPr marL="258205" indent="-91218">
              <a:defRPr sz="602"/>
            </a:lvl2pPr>
            <a:lvl3pPr marL="332504" indent="-69885">
              <a:defRPr sz="510"/>
            </a:lvl3pPr>
            <a:lvl4pPr marL="389882" indent="-57379">
              <a:defRPr sz="417"/>
            </a:lvl4pPr>
          </a:lstStyle>
          <a:p>
            <a:pPr lvl="0"/>
            <a:r>
              <a:rPr lang="en-GB"/>
              <a:t>Click to add text</a:t>
            </a:r>
          </a:p>
        </p:txBody>
      </p:sp>
      <p:sp>
        <p:nvSpPr>
          <p:cNvPr id="9" name="Text Placeholder 10">
            <a:extLst>
              <a:ext uri="{FF2B5EF4-FFF2-40B4-BE49-F238E27FC236}">
                <a16:creationId xmlns:a16="http://schemas.microsoft.com/office/drawing/2014/main" id="{BAFDFFDD-B818-51A4-0948-DE137A50502D}"/>
              </a:ext>
            </a:extLst>
          </p:cNvPr>
          <p:cNvSpPr>
            <a:spLocks noGrp="1"/>
          </p:cNvSpPr>
          <p:nvPr>
            <p:ph type="body" sz="quarter" idx="16" hasCustomPrompt="1"/>
          </p:nvPr>
        </p:nvSpPr>
        <p:spPr>
          <a:xfrm>
            <a:off x="242178" y="558007"/>
            <a:ext cx="780392" cy="1669370"/>
          </a:xfrm>
          <a:prstGeom prst="roundRect">
            <a:avLst>
              <a:gd name="adj" fmla="val 9145"/>
            </a:avLst>
          </a:prstGeom>
          <a:blipFill dpi="0" rotWithShape="1">
            <a:blip>
              <a:extLst>
                <a:ext uri="{96DAC541-7B7A-43D3-8B79-37D633B846F1}">
                  <asvg:svgBlip xmlns:asvg="http://schemas.microsoft.com/office/drawing/2016/SVG/main" r:embed="rId3"/>
                </a:ext>
              </a:extLst>
            </a:blip>
            <a:srcRect/>
            <a:tile tx="0" ty="0" sx="100000" sy="100000" flip="none" algn="ctr"/>
          </a:blipFill>
        </p:spPr>
        <p:txBody>
          <a:bodyPr lIns="198000" tIns="54000" rIns="198000" bIns="54000" anchor="ctr">
            <a:noAutofit/>
          </a:bodyPr>
          <a:lstStyle>
            <a:lvl1pPr marL="0" indent="0">
              <a:spcBef>
                <a:spcPts val="533"/>
              </a:spcBef>
              <a:buNone/>
              <a:defRPr sz="100" b="0">
                <a:noFill/>
                <a:latin typeface="+mj-lt"/>
              </a:defRPr>
            </a:lvl1pPr>
            <a:lvl2pPr marL="258205" indent="-91218">
              <a:defRPr sz="602"/>
            </a:lvl2pPr>
            <a:lvl3pPr marL="332504" indent="-69885">
              <a:defRPr sz="510"/>
            </a:lvl3pPr>
            <a:lvl4pPr marL="389882" indent="-57379">
              <a:defRPr sz="417"/>
            </a:lvl4pPr>
          </a:lstStyle>
          <a:p>
            <a:pPr lvl="0"/>
            <a:r>
              <a:rPr lang="en-GB"/>
              <a:t> </a:t>
            </a:r>
          </a:p>
        </p:txBody>
      </p:sp>
    </p:spTree>
    <p:extLst>
      <p:ext uri="{BB962C8B-B14F-4D97-AF65-F5344CB8AC3E}">
        <p14:creationId xmlns:p14="http://schemas.microsoft.com/office/powerpoint/2010/main" val="32651327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size image with text light">
    <p:bg>
      <p:bgPr>
        <a:solidFill>
          <a:schemeClr val="bg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FC669906-6A46-0E64-CB60-9A3019FF3C57}"/>
              </a:ext>
            </a:extLst>
          </p:cNvPr>
          <p:cNvSpPr>
            <a:spLocks noGrp="1" noRot="1" noMove="1" noResize="1" noEditPoints="1" noAdjustHandles="1" noChangeArrowheads="1" noChangeShapeType="1"/>
          </p:cNvSpPr>
          <p:nvPr>
            <p:ph type="pic" sz="quarter" idx="14" hasCustomPrompt="1"/>
          </p:nvPr>
        </p:nvSpPr>
        <p:spPr>
          <a:xfrm>
            <a:off x="0" y="0"/>
            <a:ext cx="7775575" cy="10044113"/>
          </a:xfrm>
        </p:spPr>
        <p:txBody>
          <a:bodyPr lIns="72000" tIns="72000"/>
          <a:lstStyle>
            <a:lvl1pPr marL="0" indent="0">
              <a:buNone/>
              <a:defRPr sz="741">
                <a:solidFill>
                  <a:schemeClr val="tx1"/>
                </a:solidFill>
              </a:defRPr>
            </a:lvl1pPr>
          </a:lstStyle>
          <a:p>
            <a:r>
              <a:rPr lang="en-GB" dirty="0"/>
              <a:t>Drag-and-drop to insert a picture. Insert a darker image, preferably with blur behind the textbox, to make the text as readable as possible</a:t>
            </a:r>
          </a:p>
        </p:txBody>
      </p:sp>
      <p:sp>
        <p:nvSpPr>
          <p:cNvPr id="10" name="Date Placeholder 9">
            <a:extLst>
              <a:ext uri="{FF2B5EF4-FFF2-40B4-BE49-F238E27FC236}">
                <a16:creationId xmlns:a16="http://schemas.microsoft.com/office/drawing/2014/main" id="{1FDBFE6A-6498-1D2E-39A6-F7ACDCC85B81}"/>
              </a:ext>
            </a:extLst>
          </p:cNvPr>
          <p:cNvSpPr>
            <a:spLocks noGrp="1"/>
          </p:cNvSpPr>
          <p:nvPr>
            <p:ph type="dt" sz="half" idx="10"/>
          </p:nvPr>
        </p:nvSpPr>
        <p:spPr/>
        <p:txBody>
          <a:bodyPr/>
          <a:lstStyle>
            <a:lvl1pPr>
              <a:defRPr>
                <a:solidFill>
                  <a:schemeClr val="tx1"/>
                </a:solidFill>
              </a:defRPr>
            </a:lvl1pPr>
          </a:lstStyle>
          <a:p>
            <a:r>
              <a:rPr lang="en-GB" dirty="0"/>
              <a:t>2023.12.24</a:t>
            </a:r>
          </a:p>
        </p:txBody>
      </p:sp>
      <p:sp>
        <p:nvSpPr>
          <p:cNvPr id="11" name="Footer Placeholder 10">
            <a:extLst>
              <a:ext uri="{FF2B5EF4-FFF2-40B4-BE49-F238E27FC236}">
                <a16:creationId xmlns:a16="http://schemas.microsoft.com/office/drawing/2014/main" id="{45E425ED-6356-2973-104B-38ED621226FF}"/>
              </a:ext>
            </a:extLst>
          </p:cNvPr>
          <p:cNvSpPr>
            <a:spLocks noGrp="1"/>
          </p:cNvSpPr>
          <p:nvPr>
            <p:ph type="ftr" sz="quarter" idx="11"/>
          </p:nvPr>
        </p:nvSpPr>
        <p:spPr/>
        <p:txBody>
          <a:bodyPr/>
          <a:lstStyle>
            <a:lvl1pPr>
              <a:defRPr>
                <a:solidFill>
                  <a:schemeClr val="tx1"/>
                </a:solidFill>
              </a:defRPr>
            </a:lvl1pPr>
          </a:lstStyle>
          <a:p>
            <a:r>
              <a:rPr lang="en-GB" dirty="0"/>
              <a:t>Presentation title</a:t>
            </a:r>
          </a:p>
        </p:txBody>
      </p:sp>
      <p:sp>
        <p:nvSpPr>
          <p:cNvPr id="12" name="Slide Number Placeholder 11">
            <a:extLst>
              <a:ext uri="{FF2B5EF4-FFF2-40B4-BE49-F238E27FC236}">
                <a16:creationId xmlns:a16="http://schemas.microsoft.com/office/drawing/2014/main" id="{4F3BB49A-D9A1-80AC-51E7-4167A079C30D}"/>
              </a:ext>
            </a:extLst>
          </p:cNvPr>
          <p:cNvSpPr>
            <a:spLocks noGrp="1"/>
          </p:cNvSpPr>
          <p:nvPr>
            <p:ph type="sldNum" sz="quarter" idx="12"/>
          </p:nvPr>
        </p:nvSpPr>
        <p:spPr/>
        <p:txBody>
          <a:bodyPr/>
          <a:lstStyle>
            <a:lvl1pPr>
              <a:defRPr>
                <a:solidFill>
                  <a:schemeClr val="tx1"/>
                </a:solidFill>
              </a:defRPr>
            </a:lvl1pPr>
          </a:lstStyle>
          <a:p>
            <a:fld id="{AE086683-F536-42AB-ABBC-F4803DFE8DBC}" type="slidenum">
              <a:rPr lang="en-GB" smtClean="0"/>
              <a:pPr/>
              <a:t>‹#›</a:t>
            </a:fld>
            <a:endParaRPr lang="en-GB" dirty="0"/>
          </a:p>
        </p:txBody>
      </p:sp>
      <p:sp>
        <p:nvSpPr>
          <p:cNvPr id="6" name="Text Placeholder 10">
            <a:extLst>
              <a:ext uri="{FF2B5EF4-FFF2-40B4-BE49-F238E27FC236}">
                <a16:creationId xmlns:a16="http://schemas.microsoft.com/office/drawing/2014/main" id="{8E438A0D-1347-1691-954D-005A3F877566}"/>
              </a:ext>
            </a:extLst>
          </p:cNvPr>
          <p:cNvSpPr>
            <a:spLocks noGrp="1"/>
          </p:cNvSpPr>
          <p:nvPr>
            <p:ph type="body" sz="quarter" idx="13" hasCustomPrompt="1"/>
          </p:nvPr>
        </p:nvSpPr>
        <p:spPr>
          <a:xfrm>
            <a:off x="1106805" y="558007"/>
            <a:ext cx="2355757" cy="1669370"/>
          </a:xfrm>
          <a:prstGeom prst="roundRect">
            <a:avLst>
              <a:gd name="adj" fmla="val 6359"/>
            </a:avLst>
          </a:prstGeom>
          <a:solidFill>
            <a:schemeClr val="bg1"/>
          </a:solidFill>
        </p:spPr>
        <p:txBody>
          <a:bodyPr lIns="198000" tIns="54000" rIns="198000" bIns="54000" anchor="ctr">
            <a:noAutofit/>
          </a:bodyPr>
          <a:lstStyle>
            <a:lvl1pPr marL="0" indent="0">
              <a:spcBef>
                <a:spcPts val="533"/>
              </a:spcBef>
              <a:buNone/>
              <a:defRPr sz="602" b="0" baseline="0">
                <a:solidFill>
                  <a:schemeClr val="tx1"/>
                </a:solidFill>
                <a:latin typeface="+mj-lt"/>
              </a:defRPr>
            </a:lvl1pPr>
            <a:lvl2pPr marL="258205" indent="-91218">
              <a:defRPr sz="602"/>
            </a:lvl2pPr>
            <a:lvl3pPr marL="332504" indent="-69885">
              <a:defRPr sz="510"/>
            </a:lvl3pPr>
            <a:lvl4pPr marL="389882" indent="-57379">
              <a:defRPr sz="417"/>
            </a:lvl4pPr>
          </a:lstStyle>
          <a:p>
            <a:pPr lvl="0"/>
            <a:r>
              <a:rPr lang="en-GB"/>
              <a:t>Click to add text</a:t>
            </a:r>
          </a:p>
        </p:txBody>
      </p:sp>
      <p:sp>
        <p:nvSpPr>
          <p:cNvPr id="9" name="Text Placeholder 10">
            <a:extLst>
              <a:ext uri="{FF2B5EF4-FFF2-40B4-BE49-F238E27FC236}">
                <a16:creationId xmlns:a16="http://schemas.microsoft.com/office/drawing/2014/main" id="{BAFDFFDD-B818-51A4-0948-DE137A50502D}"/>
              </a:ext>
            </a:extLst>
          </p:cNvPr>
          <p:cNvSpPr>
            <a:spLocks noGrp="1"/>
          </p:cNvSpPr>
          <p:nvPr>
            <p:ph type="body" sz="quarter" idx="16" hasCustomPrompt="1"/>
          </p:nvPr>
        </p:nvSpPr>
        <p:spPr>
          <a:xfrm>
            <a:off x="242178" y="558007"/>
            <a:ext cx="780392" cy="1669370"/>
          </a:xfrm>
          <a:prstGeom prst="roundRect">
            <a:avLst>
              <a:gd name="adj" fmla="val 9145"/>
            </a:avLst>
          </a:prstGeom>
          <a:blipFill dpi="0" rotWithShape="1">
            <a:blip>
              <a:extLst>
                <a:ext uri="{96DAC541-7B7A-43D3-8B79-37D633B846F1}">
                  <asvg:svgBlip xmlns:asvg="http://schemas.microsoft.com/office/drawing/2016/SVG/main" r:embed="rId2"/>
                </a:ext>
              </a:extLst>
            </a:blip>
            <a:srcRect/>
            <a:tile tx="0" ty="0" sx="100000" sy="100000" flip="none" algn="ctr"/>
          </a:blipFill>
        </p:spPr>
        <p:txBody>
          <a:bodyPr lIns="198000" tIns="54000" rIns="198000" bIns="54000" anchor="ctr">
            <a:noAutofit/>
          </a:bodyPr>
          <a:lstStyle>
            <a:lvl1pPr marL="0" indent="0">
              <a:spcBef>
                <a:spcPts val="533"/>
              </a:spcBef>
              <a:buNone/>
              <a:defRPr sz="100" b="0">
                <a:noFill/>
                <a:latin typeface="+mj-lt"/>
              </a:defRPr>
            </a:lvl1pPr>
            <a:lvl2pPr marL="258205" indent="-91218">
              <a:defRPr sz="602"/>
            </a:lvl2pPr>
            <a:lvl3pPr marL="332504" indent="-69885">
              <a:defRPr sz="510"/>
            </a:lvl3pPr>
            <a:lvl4pPr marL="389882" indent="-57379">
              <a:defRPr sz="417"/>
            </a:lvl4pPr>
          </a:lstStyle>
          <a:p>
            <a:pPr lvl="0"/>
            <a:r>
              <a:rPr lang="en-GB"/>
              <a:t> </a:t>
            </a:r>
          </a:p>
        </p:txBody>
      </p:sp>
      <p:sp>
        <p:nvSpPr>
          <p:cNvPr id="2" name="Text Placeholder 6">
            <a:extLst>
              <a:ext uri="{FF2B5EF4-FFF2-40B4-BE49-F238E27FC236}">
                <a16:creationId xmlns:a16="http://schemas.microsoft.com/office/drawing/2014/main" id="{2F9302B2-08D2-AA06-2DB3-24B6ECD17263}"/>
              </a:ext>
            </a:extLst>
          </p:cNvPr>
          <p:cNvSpPr>
            <a:spLocks noGrp="1"/>
          </p:cNvSpPr>
          <p:nvPr>
            <p:ph type="body" sz="quarter" idx="15" hasCustomPrompt="1"/>
          </p:nvPr>
        </p:nvSpPr>
        <p:spPr>
          <a:xfrm>
            <a:off x="6909936" y="368425"/>
            <a:ext cx="643915" cy="709225"/>
          </a:xfrm>
          <a:blipFill>
            <a:blip>
              <a:extLst>
                <a:ext uri="{96DAC541-7B7A-43D3-8B79-37D633B846F1}">
                  <asvg:svgBlip xmlns:asvg="http://schemas.microsoft.com/office/drawing/2016/SVG/main" r:embed="rId3"/>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Tree>
    <p:extLst>
      <p:ext uri="{BB962C8B-B14F-4D97-AF65-F5344CB8AC3E}">
        <p14:creationId xmlns:p14="http://schemas.microsoft.com/office/powerpoint/2010/main" val="35285254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ored blocks">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DA5220B-1D27-FFCC-9C88-611E72857056}"/>
              </a:ext>
            </a:extLst>
          </p:cNvPr>
          <p:cNvSpPr>
            <a:spLocks noGrp="1"/>
          </p:cNvSpPr>
          <p:nvPr>
            <p:ph type="body" sz="quarter" idx="13" hasCustomPrompt="1"/>
          </p:nvPr>
        </p:nvSpPr>
        <p:spPr>
          <a:xfrm>
            <a:off x="240963" y="1858858"/>
            <a:ext cx="3606328" cy="6699564"/>
          </a:xfrm>
          <a:prstGeom prst="roundRect">
            <a:avLst>
              <a:gd name="adj" fmla="val 3448"/>
            </a:avLst>
          </a:prstGeom>
          <a:solidFill>
            <a:schemeClr val="bg2"/>
          </a:solidFill>
        </p:spPr>
        <p:txBody>
          <a:bodyPr lIns="216000" tIns="198000" rIns="198000"/>
          <a:lstStyle>
            <a:lvl1pPr marL="0" indent="0">
              <a:lnSpc>
                <a:spcPct val="100000"/>
              </a:lnSpc>
              <a:spcBef>
                <a:spcPts val="927"/>
              </a:spcBef>
              <a:buNone/>
              <a:defRPr sz="973" spc="-23">
                <a:solidFill>
                  <a:schemeClr val="tx1"/>
                </a:solidFill>
              </a:defRPr>
            </a:lvl1pPr>
          </a:lstStyle>
          <a:p>
            <a:pPr lvl="0"/>
            <a:r>
              <a:rPr lang="en-GB"/>
              <a:t>##</a:t>
            </a:r>
          </a:p>
        </p:txBody>
      </p:sp>
      <p:sp>
        <p:nvSpPr>
          <p:cNvPr id="10" name="Text Placeholder 8">
            <a:extLst>
              <a:ext uri="{FF2B5EF4-FFF2-40B4-BE49-F238E27FC236}">
                <a16:creationId xmlns:a16="http://schemas.microsoft.com/office/drawing/2014/main" id="{FB563437-504E-A76C-58C7-8F258FCBF10B}"/>
              </a:ext>
            </a:extLst>
          </p:cNvPr>
          <p:cNvSpPr>
            <a:spLocks noGrp="1"/>
          </p:cNvSpPr>
          <p:nvPr>
            <p:ph type="body" sz="quarter" idx="14" hasCustomPrompt="1"/>
          </p:nvPr>
        </p:nvSpPr>
        <p:spPr>
          <a:xfrm>
            <a:off x="3927274" y="1858858"/>
            <a:ext cx="3606328" cy="6699564"/>
          </a:xfrm>
          <a:prstGeom prst="roundRect">
            <a:avLst>
              <a:gd name="adj" fmla="val 3448"/>
            </a:avLst>
          </a:prstGeom>
          <a:solidFill>
            <a:schemeClr val="accent2"/>
          </a:solidFill>
        </p:spPr>
        <p:txBody>
          <a:bodyPr lIns="216000" tIns="198000" rIns="198000"/>
          <a:lstStyle>
            <a:lvl1pPr marL="0" indent="0">
              <a:lnSpc>
                <a:spcPct val="100000"/>
              </a:lnSpc>
              <a:spcBef>
                <a:spcPts val="927"/>
              </a:spcBef>
              <a:buNone/>
              <a:defRPr sz="973" spc="-23">
                <a:solidFill>
                  <a:schemeClr val="bg1"/>
                </a:solidFill>
              </a:defRPr>
            </a:lvl1pPr>
          </a:lstStyle>
          <a:p>
            <a:pPr lvl="0"/>
            <a:r>
              <a:rPr lang="en-GB"/>
              <a:t>##</a:t>
            </a:r>
          </a:p>
        </p:txBody>
      </p:sp>
      <p:sp>
        <p:nvSpPr>
          <p:cNvPr id="2" name="Title 1">
            <a:extLst>
              <a:ext uri="{FF2B5EF4-FFF2-40B4-BE49-F238E27FC236}">
                <a16:creationId xmlns:a16="http://schemas.microsoft.com/office/drawing/2014/main" id="{F49C3FCE-07A5-C39C-BB56-D76BA0B5742E}"/>
              </a:ext>
            </a:extLst>
          </p:cNvPr>
          <p:cNvSpPr>
            <a:spLocks noGrp="1"/>
          </p:cNvSpPr>
          <p:nvPr>
            <p:ph type="title"/>
          </p:nvPr>
        </p:nvSpPr>
        <p:spPr>
          <a:xfrm>
            <a:off x="226280" y="656821"/>
            <a:ext cx="6079225" cy="897460"/>
          </a:xfrm>
        </p:spPr>
        <p:txBody>
          <a:bodyPr/>
          <a:lstStyle>
            <a:lvl1pPr>
              <a:defRPr>
                <a:solidFill>
                  <a:schemeClr val="accent1"/>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1A3ED27-1971-D0F4-D505-AA73904BA2EE}"/>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5AC571EA-73C5-DA84-CF12-CFD2B6C808D1}"/>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E19A0C91-2154-4802-C0C7-1527D74D7FDF}"/>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12" name="Text Placeholder 10">
            <a:extLst>
              <a:ext uri="{FF2B5EF4-FFF2-40B4-BE49-F238E27FC236}">
                <a16:creationId xmlns:a16="http://schemas.microsoft.com/office/drawing/2014/main" id="{A72B4AF8-B5AD-1758-B72B-2225E4DA8637}"/>
              </a:ext>
            </a:extLst>
          </p:cNvPr>
          <p:cNvSpPr>
            <a:spLocks noGrp="1"/>
          </p:cNvSpPr>
          <p:nvPr>
            <p:ph type="body" sz="quarter" idx="16"/>
          </p:nvPr>
        </p:nvSpPr>
        <p:spPr>
          <a:xfrm>
            <a:off x="405484" y="7198280"/>
            <a:ext cx="2828264" cy="986976"/>
          </a:xfrm>
        </p:spPr>
        <p:txBody>
          <a:bodyPr anchor="t">
            <a:noAutofit/>
          </a:bodyPr>
          <a:lstStyle>
            <a:lvl1pPr marL="0" indent="0">
              <a:lnSpc>
                <a:spcPct val="100000"/>
              </a:lnSpc>
              <a:spcBef>
                <a:spcPts val="533"/>
              </a:spcBef>
              <a:buNone/>
              <a:defRPr sz="602" b="0" spc="-9" baseline="0">
                <a:solidFill>
                  <a:schemeClr val="tx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3" name="Text Placeholder 10">
            <a:extLst>
              <a:ext uri="{FF2B5EF4-FFF2-40B4-BE49-F238E27FC236}">
                <a16:creationId xmlns:a16="http://schemas.microsoft.com/office/drawing/2014/main" id="{BF232510-ACBF-EB9C-94A3-F44AC392D027}"/>
              </a:ext>
            </a:extLst>
          </p:cNvPr>
          <p:cNvSpPr>
            <a:spLocks noGrp="1"/>
          </p:cNvSpPr>
          <p:nvPr>
            <p:ph type="body" sz="quarter" idx="17"/>
          </p:nvPr>
        </p:nvSpPr>
        <p:spPr>
          <a:xfrm>
            <a:off x="4111032" y="7198280"/>
            <a:ext cx="2775164" cy="986976"/>
          </a:xfrm>
        </p:spPr>
        <p:txBody>
          <a:bodyPr anchor="t">
            <a:noAutofit/>
          </a:bodyPr>
          <a:lstStyle>
            <a:lvl1pPr marL="0" indent="0">
              <a:lnSpc>
                <a:spcPct val="100000"/>
              </a:lnSpc>
              <a:spcBef>
                <a:spcPts val="533"/>
              </a:spcBef>
              <a:buNone/>
              <a:defRPr sz="602" b="0" spc="-9" baseline="0">
                <a:solidFill>
                  <a:schemeClr val="bg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6" name="Text Placeholder 15">
            <a:extLst>
              <a:ext uri="{FF2B5EF4-FFF2-40B4-BE49-F238E27FC236}">
                <a16:creationId xmlns:a16="http://schemas.microsoft.com/office/drawing/2014/main" id="{5ED917FB-608A-6A3B-83A7-950BB28A747E}"/>
              </a:ext>
            </a:extLst>
          </p:cNvPr>
          <p:cNvSpPr>
            <a:spLocks noGrp="1"/>
          </p:cNvSpPr>
          <p:nvPr>
            <p:ph type="body" sz="quarter" idx="19" hasCustomPrompt="1"/>
          </p:nvPr>
        </p:nvSpPr>
        <p:spPr>
          <a:xfrm>
            <a:off x="405484" y="6583309"/>
            <a:ext cx="2828264" cy="488256"/>
          </a:xfrm>
        </p:spPr>
        <p:txBody>
          <a:bodyPr/>
          <a:lstStyle>
            <a:lvl1pPr marL="0" indent="0">
              <a:lnSpc>
                <a:spcPct val="100000"/>
              </a:lnSpc>
              <a:spcBef>
                <a:spcPts val="927"/>
              </a:spcBef>
              <a:buNone/>
              <a:defRPr sz="927" spc="0">
                <a:solidFill>
                  <a:schemeClr val="tx1"/>
                </a:solidFill>
              </a:defRPr>
            </a:lvl1pPr>
          </a:lstStyle>
          <a:p>
            <a:pPr lvl="0"/>
            <a:r>
              <a:rPr lang="en-GB"/>
              <a:t>H4 heading</a:t>
            </a:r>
          </a:p>
        </p:txBody>
      </p:sp>
      <p:sp>
        <p:nvSpPr>
          <p:cNvPr id="18" name="Text Placeholder 15">
            <a:extLst>
              <a:ext uri="{FF2B5EF4-FFF2-40B4-BE49-F238E27FC236}">
                <a16:creationId xmlns:a16="http://schemas.microsoft.com/office/drawing/2014/main" id="{A91C02DC-F3D4-24EA-D467-C4B3E96938DE}"/>
              </a:ext>
            </a:extLst>
          </p:cNvPr>
          <p:cNvSpPr>
            <a:spLocks noGrp="1"/>
          </p:cNvSpPr>
          <p:nvPr>
            <p:ph type="body" sz="quarter" idx="20" hasCustomPrompt="1"/>
          </p:nvPr>
        </p:nvSpPr>
        <p:spPr>
          <a:xfrm>
            <a:off x="4111032" y="6583309"/>
            <a:ext cx="2775164" cy="488256"/>
          </a:xfrm>
        </p:spPr>
        <p:txBody>
          <a:bodyPr/>
          <a:lstStyle>
            <a:lvl1pPr marL="0" indent="0">
              <a:lnSpc>
                <a:spcPct val="100000"/>
              </a:lnSpc>
              <a:spcBef>
                <a:spcPts val="927"/>
              </a:spcBef>
              <a:buNone/>
              <a:defRPr sz="927" spc="0">
                <a:solidFill>
                  <a:schemeClr val="bg1"/>
                </a:solidFill>
              </a:defRPr>
            </a:lvl1pPr>
          </a:lstStyle>
          <a:p>
            <a:pPr lvl="0"/>
            <a:r>
              <a:rPr lang="en-GB"/>
              <a:t>H4 heading</a:t>
            </a:r>
          </a:p>
        </p:txBody>
      </p:sp>
    </p:spTree>
    <p:extLst>
      <p:ext uri="{BB962C8B-B14F-4D97-AF65-F5344CB8AC3E}">
        <p14:creationId xmlns:p14="http://schemas.microsoft.com/office/powerpoint/2010/main" val="1937359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lored blocks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DA5220B-1D27-FFCC-9C88-611E72857056}"/>
              </a:ext>
            </a:extLst>
          </p:cNvPr>
          <p:cNvSpPr>
            <a:spLocks noGrp="1"/>
          </p:cNvSpPr>
          <p:nvPr>
            <p:ph type="body" sz="quarter" idx="13" hasCustomPrompt="1"/>
          </p:nvPr>
        </p:nvSpPr>
        <p:spPr>
          <a:xfrm>
            <a:off x="240963" y="1858858"/>
            <a:ext cx="3606328" cy="6699564"/>
          </a:xfrm>
          <a:prstGeom prst="roundRect">
            <a:avLst>
              <a:gd name="adj" fmla="val 3448"/>
            </a:avLst>
          </a:prstGeom>
          <a:solidFill>
            <a:schemeClr val="tx1"/>
          </a:solidFill>
        </p:spPr>
        <p:txBody>
          <a:bodyPr lIns="216000" tIns="198000" rIns="198000"/>
          <a:lstStyle>
            <a:lvl1pPr marL="0" indent="0">
              <a:lnSpc>
                <a:spcPct val="100000"/>
              </a:lnSpc>
              <a:spcBef>
                <a:spcPts val="927"/>
              </a:spcBef>
              <a:buNone/>
              <a:defRPr sz="973" spc="-23">
                <a:solidFill>
                  <a:schemeClr val="bg1"/>
                </a:solidFill>
              </a:defRPr>
            </a:lvl1pPr>
          </a:lstStyle>
          <a:p>
            <a:pPr lvl="0"/>
            <a:r>
              <a:rPr lang="en-GB"/>
              <a:t>##</a:t>
            </a:r>
          </a:p>
        </p:txBody>
      </p:sp>
      <p:sp>
        <p:nvSpPr>
          <p:cNvPr id="10" name="Text Placeholder 8">
            <a:extLst>
              <a:ext uri="{FF2B5EF4-FFF2-40B4-BE49-F238E27FC236}">
                <a16:creationId xmlns:a16="http://schemas.microsoft.com/office/drawing/2014/main" id="{FB563437-504E-A76C-58C7-8F258FCBF10B}"/>
              </a:ext>
            </a:extLst>
          </p:cNvPr>
          <p:cNvSpPr>
            <a:spLocks noGrp="1"/>
          </p:cNvSpPr>
          <p:nvPr>
            <p:ph type="body" sz="quarter" idx="14" hasCustomPrompt="1"/>
          </p:nvPr>
        </p:nvSpPr>
        <p:spPr>
          <a:xfrm>
            <a:off x="3927274" y="1858858"/>
            <a:ext cx="3606328" cy="6699564"/>
          </a:xfrm>
          <a:prstGeom prst="roundRect">
            <a:avLst>
              <a:gd name="adj" fmla="val 3448"/>
            </a:avLst>
          </a:prstGeom>
          <a:solidFill>
            <a:schemeClr val="accent4"/>
          </a:solidFill>
        </p:spPr>
        <p:txBody>
          <a:bodyPr lIns="216000" tIns="198000" rIns="198000"/>
          <a:lstStyle>
            <a:lvl1pPr marL="0" indent="0">
              <a:lnSpc>
                <a:spcPct val="100000"/>
              </a:lnSpc>
              <a:spcBef>
                <a:spcPts val="927"/>
              </a:spcBef>
              <a:buNone/>
              <a:defRPr sz="973" spc="-23">
                <a:solidFill>
                  <a:schemeClr val="bg1"/>
                </a:solidFill>
              </a:defRPr>
            </a:lvl1pPr>
          </a:lstStyle>
          <a:p>
            <a:pPr lvl="0"/>
            <a:r>
              <a:rPr lang="en-GB"/>
              <a:t>##</a:t>
            </a:r>
          </a:p>
        </p:txBody>
      </p:sp>
      <p:sp>
        <p:nvSpPr>
          <p:cNvPr id="2" name="Title 1">
            <a:extLst>
              <a:ext uri="{FF2B5EF4-FFF2-40B4-BE49-F238E27FC236}">
                <a16:creationId xmlns:a16="http://schemas.microsoft.com/office/drawing/2014/main" id="{F49C3FCE-07A5-C39C-BB56-D76BA0B5742E}"/>
              </a:ext>
            </a:extLst>
          </p:cNvPr>
          <p:cNvSpPr>
            <a:spLocks noGrp="1"/>
          </p:cNvSpPr>
          <p:nvPr>
            <p:ph type="title"/>
          </p:nvPr>
        </p:nvSpPr>
        <p:spPr>
          <a:xfrm>
            <a:off x="226279" y="656821"/>
            <a:ext cx="7307322" cy="897460"/>
          </a:xfrm>
        </p:spPr>
        <p:txBody>
          <a:bodyPr/>
          <a:lstStyle>
            <a:lvl1pPr>
              <a:defRPr>
                <a:solidFill>
                  <a:schemeClr val="tx1"/>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1A3ED27-1971-D0F4-D505-AA73904BA2EE}"/>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5AC571EA-73C5-DA84-CF12-CFD2B6C808D1}"/>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E19A0C91-2154-4802-C0C7-1527D74D7FDF}"/>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12" name="Text Placeholder 10">
            <a:extLst>
              <a:ext uri="{FF2B5EF4-FFF2-40B4-BE49-F238E27FC236}">
                <a16:creationId xmlns:a16="http://schemas.microsoft.com/office/drawing/2014/main" id="{A72B4AF8-B5AD-1758-B72B-2225E4DA8637}"/>
              </a:ext>
            </a:extLst>
          </p:cNvPr>
          <p:cNvSpPr>
            <a:spLocks noGrp="1"/>
          </p:cNvSpPr>
          <p:nvPr>
            <p:ph type="body" sz="quarter" idx="16"/>
          </p:nvPr>
        </p:nvSpPr>
        <p:spPr>
          <a:xfrm>
            <a:off x="405484" y="7198280"/>
            <a:ext cx="2828264" cy="986976"/>
          </a:xfrm>
        </p:spPr>
        <p:txBody>
          <a:bodyPr anchor="t">
            <a:noAutofit/>
          </a:bodyPr>
          <a:lstStyle>
            <a:lvl1pPr marL="0" indent="0">
              <a:lnSpc>
                <a:spcPct val="100000"/>
              </a:lnSpc>
              <a:spcBef>
                <a:spcPts val="533"/>
              </a:spcBef>
              <a:buNone/>
              <a:defRPr sz="602" b="0" spc="-9" baseline="0">
                <a:solidFill>
                  <a:schemeClr val="bg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3" name="Text Placeholder 10">
            <a:extLst>
              <a:ext uri="{FF2B5EF4-FFF2-40B4-BE49-F238E27FC236}">
                <a16:creationId xmlns:a16="http://schemas.microsoft.com/office/drawing/2014/main" id="{BF232510-ACBF-EB9C-94A3-F44AC392D027}"/>
              </a:ext>
            </a:extLst>
          </p:cNvPr>
          <p:cNvSpPr>
            <a:spLocks noGrp="1"/>
          </p:cNvSpPr>
          <p:nvPr>
            <p:ph type="body" sz="quarter" idx="17"/>
          </p:nvPr>
        </p:nvSpPr>
        <p:spPr>
          <a:xfrm>
            <a:off x="4111032" y="7198280"/>
            <a:ext cx="2775164" cy="986976"/>
          </a:xfrm>
        </p:spPr>
        <p:txBody>
          <a:bodyPr anchor="t">
            <a:noAutofit/>
          </a:bodyPr>
          <a:lstStyle>
            <a:lvl1pPr marL="0" indent="0">
              <a:lnSpc>
                <a:spcPct val="100000"/>
              </a:lnSpc>
              <a:spcBef>
                <a:spcPts val="533"/>
              </a:spcBef>
              <a:buNone/>
              <a:defRPr sz="602" b="0" spc="-9" baseline="0">
                <a:solidFill>
                  <a:schemeClr val="bg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6" name="Text Placeholder 15">
            <a:extLst>
              <a:ext uri="{FF2B5EF4-FFF2-40B4-BE49-F238E27FC236}">
                <a16:creationId xmlns:a16="http://schemas.microsoft.com/office/drawing/2014/main" id="{5ED917FB-608A-6A3B-83A7-950BB28A747E}"/>
              </a:ext>
            </a:extLst>
          </p:cNvPr>
          <p:cNvSpPr>
            <a:spLocks noGrp="1"/>
          </p:cNvSpPr>
          <p:nvPr>
            <p:ph type="body" sz="quarter" idx="19" hasCustomPrompt="1"/>
          </p:nvPr>
        </p:nvSpPr>
        <p:spPr>
          <a:xfrm>
            <a:off x="405484" y="6583309"/>
            <a:ext cx="2828264" cy="488256"/>
          </a:xfrm>
        </p:spPr>
        <p:txBody>
          <a:bodyPr/>
          <a:lstStyle>
            <a:lvl1pPr marL="0" indent="0">
              <a:lnSpc>
                <a:spcPct val="100000"/>
              </a:lnSpc>
              <a:spcBef>
                <a:spcPts val="927"/>
              </a:spcBef>
              <a:buNone/>
              <a:defRPr sz="927" spc="0">
                <a:solidFill>
                  <a:schemeClr val="bg1"/>
                </a:solidFill>
              </a:defRPr>
            </a:lvl1pPr>
          </a:lstStyle>
          <a:p>
            <a:pPr lvl="0"/>
            <a:r>
              <a:rPr lang="en-GB"/>
              <a:t>H4 heading</a:t>
            </a:r>
          </a:p>
        </p:txBody>
      </p:sp>
      <p:sp>
        <p:nvSpPr>
          <p:cNvPr id="18" name="Text Placeholder 15">
            <a:extLst>
              <a:ext uri="{FF2B5EF4-FFF2-40B4-BE49-F238E27FC236}">
                <a16:creationId xmlns:a16="http://schemas.microsoft.com/office/drawing/2014/main" id="{A91C02DC-F3D4-24EA-D467-C4B3E96938DE}"/>
              </a:ext>
            </a:extLst>
          </p:cNvPr>
          <p:cNvSpPr>
            <a:spLocks noGrp="1"/>
          </p:cNvSpPr>
          <p:nvPr>
            <p:ph type="body" sz="quarter" idx="20" hasCustomPrompt="1"/>
          </p:nvPr>
        </p:nvSpPr>
        <p:spPr>
          <a:xfrm>
            <a:off x="4111032" y="6583309"/>
            <a:ext cx="2775164" cy="488256"/>
          </a:xfrm>
        </p:spPr>
        <p:txBody>
          <a:bodyPr/>
          <a:lstStyle>
            <a:lvl1pPr marL="0" indent="0">
              <a:lnSpc>
                <a:spcPct val="100000"/>
              </a:lnSpc>
              <a:spcBef>
                <a:spcPts val="927"/>
              </a:spcBef>
              <a:buNone/>
              <a:defRPr sz="927" spc="0">
                <a:solidFill>
                  <a:schemeClr val="bg1"/>
                </a:solidFill>
              </a:defRPr>
            </a:lvl1pPr>
          </a:lstStyle>
          <a:p>
            <a:pPr lvl="0"/>
            <a:r>
              <a:rPr lang="en-GB"/>
              <a:t>H4 heading</a:t>
            </a:r>
          </a:p>
        </p:txBody>
      </p:sp>
    </p:spTree>
    <p:extLst>
      <p:ext uri="{BB962C8B-B14F-4D97-AF65-F5344CB8AC3E}">
        <p14:creationId xmlns:p14="http://schemas.microsoft.com/office/powerpoint/2010/main" val="2048953538"/>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lored blocks">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DA5220B-1D27-FFCC-9C88-611E72857056}"/>
              </a:ext>
            </a:extLst>
          </p:cNvPr>
          <p:cNvSpPr>
            <a:spLocks noGrp="1"/>
          </p:cNvSpPr>
          <p:nvPr>
            <p:ph type="body" sz="quarter" idx="13" hasCustomPrompt="1"/>
          </p:nvPr>
        </p:nvSpPr>
        <p:spPr>
          <a:xfrm>
            <a:off x="240962" y="1858858"/>
            <a:ext cx="2378233" cy="6699564"/>
          </a:xfrm>
          <a:prstGeom prst="roundRect">
            <a:avLst>
              <a:gd name="adj" fmla="val 3448"/>
            </a:avLst>
          </a:prstGeom>
          <a:solidFill>
            <a:schemeClr val="accent1"/>
          </a:solidFill>
        </p:spPr>
        <p:txBody>
          <a:bodyPr lIns="216000" tIns="198000" rIns="198000"/>
          <a:lstStyle>
            <a:lvl1pPr marL="0" indent="0">
              <a:lnSpc>
                <a:spcPct val="100000"/>
              </a:lnSpc>
              <a:spcBef>
                <a:spcPts val="927"/>
              </a:spcBef>
              <a:buNone/>
              <a:defRPr sz="973" spc="-23">
                <a:solidFill>
                  <a:schemeClr val="bg1"/>
                </a:solidFill>
              </a:defRPr>
            </a:lvl1pPr>
          </a:lstStyle>
          <a:p>
            <a:pPr lvl="0"/>
            <a:r>
              <a:rPr lang="en-GB"/>
              <a:t>##</a:t>
            </a:r>
          </a:p>
        </p:txBody>
      </p:sp>
      <p:sp>
        <p:nvSpPr>
          <p:cNvPr id="10" name="Text Placeholder 8">
            <a:extLst>
              <a:ext uri="{FF2B5EF4-FFF2-40B4-BE49-F238E27FC236}">
                <a16:creationId xmlns:a16="http://schemas.microsoft.com/office/drawing/2014/main" id="{FB563437-504E-A76C-58C7-8F258FCBF10B}"/>
              </a:ext>
            </a:extLst>
          </p:cNvPr>
          <p:cNvSpPr>
            <a:spLocks noGrp="1"/>
          </p:cNvSpPr>
          <p:nvPr>
            <p:ph type="body" sz="quarter" idx="14" hasCustomPrompt="1"/>
          </p:nvPr>
        </p:nvSpPr>
        <p:spPr>
          <a:xfrm>
            <a:off x="2698671" y="1858858"/>
            <a:ext cx="2378233" cy="6699564"/>
          </a:xfrm>
          <a:prstGeom prst="roundRect">
            <a:avLst>
              <a:gd name="adj" fmla="val 3448"/>
            </a:avLst>
          </a:prstGeom>
          <a:solidFill>
            <a:schemeClr val="bg2"/>
          </a:solidFill>
        </p:spPr>
        <p:txBody>
          <a:bodyPr lIns="216000" tIns="198000" rIns="198000"/>
          <a:lstStyle>
            <a:lvl1pPr marL="0" indent="0">
              <a:lnSpc>
                <a:spcPct val="100000"/>
              </a:lnSpc>
              <a:spcBef>
                <a:spcPts val="927"/>
              </a:spcBef>
              <a:buNone/>
              <a:defRPr sz="973" spc="-23">
                <a:solidFill>
                  <a:schemeClr val="tx1"/>
                </a:solidFill>
              </a:defRPr>
            </a:lvl1pPr>
          </a:lstStyle>
          <a:p>
            <a:pPr lvl="0"/>
            <a:r>
              <a:rPr lang="en-GB"/>
              <a:t>##</a:t>
            </a:r>
          </a:p>
        </p:txBody>
      </p:sp>
      <p:sp>
        <p:nvSpPr>
          <p:cNvPr id="11" name="Text Placeholder 8">
            <a:extLst>
              <a:ext uri="{FF2B5EF4-FFF2-40B4-BE49-F238E27FC236}">
                <a16:creationId xmlns:a16="http://schemas.microsoft.com/office/drawing/2014/main" id="{D6C8259D-CC91-B8A3-CE5B-F4461FF68F6F}"/>
              </a:ext>
            </a:extLst>
          </p:cNvPr>
          <p:cNvSpPr>
            <a:spLocks noGrp="1"/>
          </p:cNvSpPr>
          <p:nvPr>
            <p:ph type="body" sz="quarter" idx="15" hasCustomPrompt="1"/>
          </p:nvPr>
        </p:nvSpPr>
        <p:spPr>
          <a:xfrm>
            <a:off x="5155367" y="1858858"/>
            <a:ext cx="2378233" cy="6699564"/>
          </a:xfrm>
          <a:prstGeom prst="roundRect">
            <a:avLst>
              <a:gd name="adj" fmla="val 3448"/>
            </a:avLst>
          </a:prstGeom>
          <a:solidFill>
            <a:schemeClr val="accent2"/>
          </a:solidFill>
        </p:spPr>
        <p:txBody>
          <a:bodyPr lIns="216000" tIns="198000" rIns="198000"/>
          <a:lstStyle>
            <a:lvl1pPr marL="0" indent="0">
              <a:lnSpc>
                <a:spcPct val="100000"/>
              </a:lnSpc>
              <a:spcBef>
                <a:spcPts val="927"/>
              </a:spcBef>
              <a:buNone/>
              <a:defRPr sz="973" spc="-23">
                <a:solidFill>
                  <a:schemeClr val="bg1"/>
                </a:solidFill>
              </a:defRPr>
            </a:lvl1pPr>
          </a:lstStyle>
          <a:p>
            <a:pPr lvl="0"/>
            <a:r>
              <a:rPr lang="en-GB"/>
              <a:t>##</a:t>
            </a:r>
          </a:p>
        </p:txBody>
      </p:sp>
      <p:sp>
        <p:nvSpPr>
          <p:cNvPr id="2" name="Title 1">
            <a:extLst>
              <a:ext uri="{FF2B5EF4-FFF2-40B4-BE49-F238E27FC236}">
                <a16:creationId xmlns:a16="http://schemas.microsoft.com/office/drawing/2014/main" id="{F49C3FCE-07A5-C39C-BB56-D76BA0B5742E}"/>
              </a:ext>
            </a:extLst>
          </p:cNvPr>
          <p:cNvSpPr>
            <a:spLocks noGrp="1"/>
          </p:cNvSpPr>
          <p:nvPr>
            <p:ph type="title"/>
          </p:nvPr>
        </p:nvSpPr>
        <p:spPr>
          <a:xfrm>
            <a:off x="226279" y="656821"/>
            <a:ext cx="7307322" cy="897460"/>
          </a:xfrm>
        </p:spPr>
        <p:txBody>
          <a:bodyPr/>
          <a:lstStyle>
            <a:lvl1pPr>
              <a:defRPr>
                <a:solidFill>
                  <a:schemeClr val="accent1"/>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1A3ED27-1971-D0F4-D505-AA73904BA2EE}"/>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5AC571EA-73C5-DA84-CF12-CFD2B6C808D1}"/>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E19A0C91-2154-4802-C0C7-1527D74D7FDF}"/>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12" name="Text Placeholder 10">
            <a:extLst>
              <a:ext uri="{FF2B5EF4-FFF2-40B4-BE49-F238E27FC236}">
                <a16:creationId xmlns:a16="http://schemas.microsoft.com/office/drawing/2014/main" id="{A72B4AF8-B5AD-1758-B72B-2225E4DA8637}"/>
              </a:ext>
            </a:extLst>
          </p:cNvPr>
          <p:cNvSpPr>
            <a:spLocks noGrp="1"/>
          </p:cNvSpPr>
          <p:nvPr>
            <p:ph type="body" sz="quarter" idx="16"/>
          </p:nvPr>
        </p:nvSpPr>
        <p:spPr>
          <a:xfrm>
            <a:off x="405485" y="7198280"/>
            <a:ext cx="2049188" cy="986976"/>
          </a:xfrm>
        </p:spPr>
        <p:txBody>
          <a:bodyPr anchor="t">
            <a:noAutofit/>
          </a:bodyPr>
          <a:lstStyle>
            <a:lvl1pPr marL="0" indent="0">
              <a:lnSpc>
                <a:spcPct val="100000"/>
              </a:lnSpc>
              <a:spcBef>
                <a:spcPts val="533"/>
              </a:spcBef>
              <a:buNone/>
              <a:defRPr sz="602" b="0" spc="-9" baseline="0">
                <a:solidFill>
                  <a:schemeClr val="bg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3" name="Text Placeholder 10">
            <a:extLst>
              <a:ext uri="{FF2B5EF4-FFF2-40B4-BE49-F238E27FC236}">
                <a16:creationId xmlns:a16="http://schemas.microsoft.com/office/drawing/2014/main" id="{BF232510-ACBF-EB9C-94A3-F44AC392D027}"/>
              </a:ext>
            </a:extLst>
          </p:cNvPr>
          <p:cNvSpPr>
            <a:spLocks noGrp="1"/>
          </p:cNvSpPr>
          <p:nvPr>
            <p:ph type="body" sz="quarter" idx="17"/>
          </p:nvPr>
        </p:nvSpPr>
        <p:spPr>
          <a:xfrm>
            <a:off x="2882432" y="7198280"/>
            <a:ext cx="2010714" cy="986976"/>
          </a:xfrm>
        </p:spPr>
        <p:txBody>
          <a:bodyPr anchor="t">
            <a:noAutofit/>
          </a:bodyPr>
          <a:lstStyle>
            <a:lvl1pPr marL="0" indent="0">
              <a:lnSpc>
                <a:spcPct val="100000"/>
              </a:lnSpc>
              <a:spcBef>
                <a:spcPts val="533"/>
              </a:spcBef>
              <a:buNone/>
              <a:defRPr sz="602" b="0" spc="-9" baseline="0">
                <a:solidFill>
                  <a:schemeClr val="tx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4" name="Text Placeholder 10">
            <a:extLst>
              <a:ext uri="{FF2B5EF4-FFF2-40B4-BE49-F238E27FC236}">
                <a16:creationId xmlns:a16="http://schemas.microsoft.com/office/drawing/2014/main" id="{DCF077E6-A810-F83A-D611-69286BECFC18}"/>
              </a:ext>
            </a:extLst>
          </p:cNvPr>
          <p:cNvSpPr>
            <a:spLocks noGrp="1"/>
          </p:cNvSpPr>
          <p:nvPr>
            <p:ph type="body" sz="quarter" idx="18"/>
          </p:nvPr>
        </p:nvSpPr>
        <p:spPr>
          <a:xfrm>
            <a:off x="5332039" y="7198280"/>
            <a:ext cx="2049188" cy="986976"/>
          </a:xfrm>
        </p:spPr>
        <p:txBody>
          <a:bodyPr anchor="t">
            <a:noAutofit/>
          </a:bodyPr>
          <a:lstStyle>
            <a:lvl1pPr marL="0" indent="0">
              <a:lnSpc>
                <a:spcPct val="100000"/>
              </a:lnSpc>
              <a:spcBef>
                <a:spcPts val="533"/>
              </a:spcBef>
              <a:buNone/>
              <a:defRPr sz="602" b="0" spc="-9" baseline="0">
                <a:solidFill>
                  <a:schemeClr val="bg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6" name="Text Placeholder 15">
            <a:extLst>
              <a:ext uri="{FF2B5EF4-FFF2-40B4-BE49-F238E27FC236}">
                <a16:creationId xmlns:a16="http://schemas.microsoft.com/office/drawing/2014/main" id="{5ED917FB-608A-6A3B-83A7-950BB28A747E}"/>
              </a:ext>
            </a:extLst>
          </p:cNvPr>
          <p:cNvSpPr>
            <a:spLocks noGrp="1"/>
          </p:cNvSpPr>
          <p:nvPr>
            <p:ph type="body" sz="quarter" idx="19" hasCustomPrompt="1"/>
          </p:nvPr>
        </p:nvSpPr>
        <p:spPr>
          <a:xfrm>
            <a:off x="405485" y="6583309"/>
            <a:ext cx="2049188" cy="488256"/>
          </a:xfrm>
        </p:spPr>
        <p:txBody>
          <a:bodyPr/>
          <a:lstStyle>
            <a:lvl1pPr marL="0" indent="0">
              <a:lnSpc>
                <a:spcPct val="100000"/>
              </a:lnSpc>
              <a:spcBef>
                <a:spcPts val="927"/>
              </a:spcBef>
              <a:buNone/>
              <a:defRPr sz="927" spc="0">
                <a:solidFill>
                  <a:schemeClr val="bg1"/>
                </a:solidFill>
              </a:defRPr>
            </a:lvl1pPr>
          </a:lstStyle>
          <a:p>
            <a:pPr lvl="0"/>
            <a:r>
              <a:rPr lang="en-GB"/>
              <a:t>H4 heading</a:t>
            </a:r>
          </a:p>
        </p:txBody>
      </p:sp>
      <p:sp>
        <p:nvSpPr>
          <p:cNvPr id="18" name="Text Placeholder 15">
            <a:extLst>
              <a:ext uri="{FF2B5EF4-FFF2-40B4-BE49-F238E27FC236}">
                <a16:creationId xmlns:a16="http://schemas.microsoft.com/office/drawing/2014/main" id="{A91C02DC-F3D4-24EA-D467-C4B3E96938DE}"/>
              </a:ext>
            </a:extLst>
          </p:cNvPr>
          <p:cNvSpPr>
            <a:spLocks noGrp="1"/>
          </p:cNvSpPr>
          <p:nvPr>
            <p:ph type="body" sz="quarter" idx="20" hasCustomPrompt="1"/>
          </p:nvPr>
        </p:nvSpPr>
        <p:spPr>
          <a:xfrm>
            <a:off x="2882432" y="6583309"/>
            <a:ext cx="2010714" cy="488256"/>
          </a:xfrm>
        </p:spPr>
        <p:txBody>
          <a:bodyPr/>
          <a:lstStyle>
            <a:lvl1pPr marL="0" indent="0">
              <a:lnSpc>
                <a:spcPct val="100000"/>
              </a:lnSpc>
              <a:spcBef>
                <a:spcPts val="927"/>
              </a:spcBef>
              <a:buNone/>
              <a:defRPr sz="927" spc="0">
                <a:solidFill>
                  <a:schemeClr val="tx1"/>
                </a:solidFill>
              </a:defRPr>
            </a:lvl1pPr>
          </a:lstStyle>
          <a:p>
            <a:pPr lvl="0"/>
            <a:r>
              <a:rPr lang="en-GB"/>
              <a:t>H4 heading</a:t>
            </a:r>
          </a:p>
        </p:txBody>
      </p:sp>
      <p:sp>
        <p:nvSpPr>
          <p:cNvPr id="19" name="Text Placeholder 15">
            <a:extLst>
              <a:ext uri="{FF2B5EF4-FFF2-40B4-BE49-F238E27FC236}">
                <a16:creationId xmlns:a16="http://schemas.microsoft.com/office/drawing/2014/main" id="{60514440-4818-DD97-5177-9F30EFDBBD04}"/>
              </a:ext>
            </a:extLst>
          </p:cNvPr>
          <p:cNvSpPr>
            <a:spLocks noGrp="1"/>
          </p:cNvSpPr>
          <p:nvPr>
            <p:ph type="body" sz="quarter" idx="21" hasCustomPrompt="1"/>
          </p:nvPr>
        </p:nvSpPr>
        <p:spPr>
          <a:xfrm>
            <a:off x="5332039" y="6583309"/>
            <a:ext cx="2049188" cy="488256"/>
          </a:xfrm>
        </p:spPr>
        <p:txBody>
          <a:bodyPr/>
          <a:lstStyle>
            <a:lvl1pPr marL="0" indent="0">
              <a:lnSpc>
                <a:spcPct val="100000"/>
              </a:lnSpc>
              <a:spcBef>
                <a:spcPts val="927"/>
              </a:spcBef>
              <a:buNone/>
              <a:defRPr sz="927" spc="0">
                <a:solidFill>
                  <a:schemeClr val="bg1"/>
                </a:solidFill>
              </a:defRPr>
            </a:lvl1pPr>
          </a:lstStyle>
          <a:p>
            <a:pPr lvl="0"/>
            <a:r>
              <a:rPr lang="en-GB"/>
              <a:t>H4 heading</a:t>
            </a:r>
          </a:p>
        </p:txBody>
      </p:sp>
    </p:spTree>
    <p:extLst>
      <p:ext uri="{BB962C8B-B14F-4D97-AF65-F5344CB8AC3E}">
        <p14:creationId xmlns:p14="http://schemas.microsoft.com/office/powerpoint/2010/main" val="36857844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lored blocks">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DA5220B-1D27-FFCC-9C88-611E72857056}"/>
              </a:ext>
            </a:extLst>
          </p:cNvPr>
          <p:cNvSpPr>
            <a:spLocks noGrp="1"/>
          </p:cNvSpPr>
          <p:nvPr>
            <p:ph type="body" sz="quarter" idx="13" hasCustomPrompt="1"/>
          </p:nvPr>
        </p:nvSpPr>
        <p:spPr>
          <a:xfrm>
            <a:off x="240963" y="1858858"/>
            <a:ext cx="1764692" cy="6699564"/>
          </a:xfrm>
          <a:prstGeom prst="roundRect">
            <a:avLst>
              <a:gd name="adj" fmla="val 4739"/>
            </a:avLst>
          </a:prstGeom>
          <a:solidFill>
            <a:schemeClr val="accent1"/>
          </a:solidFill>
        </p:spPr>
        <p:txBody>
          <a:bodyPr lIns="154800" tIns="198000" rIns="198000"/>
          <a:lstStyle>
            <a:lvl1pPr marL="0" indent="0">
              <a:lnSpc>
                <a:spcPct val="100000"/>
              </a:lnSpc>
              <a:spcBef>
                <a:spcPts val="927"/>
              </a:spcBef>
              <a:buNone/>
              <a:defRPr sz="973" spc="-23">
                <a:solidFill>
                  <a:schemeClr val="bg1"/>
                </a:solidFill>
              </a:defRPr>
            </a:lvl1pPr>
          </a:lstStyle>
          <a:p>
            <a:pPr lvl="0"/>
            <a:r>
              <a:rPr lang="en-GB"/>
              <a:t>##</a:t>
            </a:r>
          </a:p>
        </p:txBody>
      </p:sp>
      <p:sp>
        <p:nvSpPr>
          <p:cNvPr id="10" name="Text Placeholder 8">
            <a:extLst>
              <a:ext uri="{FF2B5EF4-FFF2-40B4-BE49-F238E27FC236}">
                <a16:creationId xmlns:a16="http://schemas.microsoft.com/office/drawing/2014/main" id="{FB563437-504E-A76C-58C7-8F258FCBF10B}"/>
              </a:ext>
            </a:extLst>
          </p:cNvPr>
          <p:cNvSpPr>
            <a:spLocks noGrp="1"/>
          </p:cNvSpPr>
          <p:nvPr>
            <p:ph type="body" sz="quarter" idx="14" hasCustomPrompt="1"/>
          </p:nvPr>
        </p:nvSpPr>
        <p:spPr>
          <a:xfrm>
            <a:off x="2084119" y="1858858"/>
            <a:ext cx="1764692" cy="6699564"/>
          </a:xfrm>
          <a:prstGeom prst="roundRect">
            <a:avLst>
              <a:gd name="adj" fmla="val 3448"/>
            </a:avLst>
          </a:prstGeom>
          <a:solidFill>
            <a:schemeClr val="bg2"/>
          </a:solidFill>
        </p:spPr>
        <p:txBody>
          <a:bodyPr lIns="154800" tIns="198000" rIns="198000"/>
          <a:lstStyle>
            <a:lvl1pPr marL="0" indent="0">
              <a:lnSpc>
                <a:spcPct val="100000"/>
              </a:lnSpc>
              <a:spcBef>
                <a:spcPts val="927"/>
              </a:spcBef>
              <a:buNone/>
              <a:defRPr sz="973" spc="-23">
                <a:solidFill>
                  <a:schemeClr val="tx1"/>
                </a:solidFill>
              </a:defRPr>
            </a:lvl1pPr>
          </a:lstStyle>
          <a:p>
            <a:pPr lvl="0"/>
            <a:r>
              <a:rPr lang="en-GB"/>
              <a:t>##</a:t>
            </a:r>
          </a:p>
        </p:txBody>
      </p:sp>
      <p:sp>
        <p:nvSpPr>
          <p:cNvPr id="11" name="Text Placeholder 8">
            <a:extLst>
              <a:ext uri="{FF2B5EF4-FFF2-40B4-BE49-F238E27FC236}">
                <a16:creationId xmlns:a16="http://schemas.microsoft.com/office/drawing/2014/main" id="{D6C8259D-CC91-B8A3-CE5B-F4461FF68F6F}"/>
              </a:ext>
            </a:extLst>
          </p:cNvPr>
          <p:cNvSpPr>
            <a:spLocks noGrp="1"/>
          </p:cNvSpPr>
          <p:nvPr>
            <p:ph type="body" sz="quarter" idx="15" hasCustomPrompt="1"/>
          </p:nvPr>
        </p:nvSpPr>
        <p:spPr>
          <a:xfrm>
            <a:off x="3926261" y="1858858"/>
            <a:ext cx="1764692" cy="6699564"/>
          </a:xfrm>
          <a:prstGeom prst="roundRect">
            <a:avLst>
              <a:gd name="adj" fmla="val 3448"/>
            </a:avLst>
          </a:prstGeom>
          <a:solidFill>
            <a:schemeClr val="accent2"/>
          </a:solidFill>
        </p:spPr>
        <p:txBody>
          <a:bodyPr lIns="154800" tIns="198000" rIns="198000"/>
          <a:lstStyle>
            <a:lvl1pPr marL="0" indent="0">
              <a:lnSpc>
                <a:spcPct val="100000"/>
              </a:lnSpc>
              <a:spcBef>
                <a:spcPts val="927"/>
              </a:spcBef>
              <a:buNone/>
              <a:defRPr sz="973" spc="-23">
                <a:solidFill>
                  <a:schemeClr val="bg1"/>
                </a:solidFill>
              </a:defRPr>
            </a:lvl1pPr>
          </a:lstStyle>
          <a:p>
            <a:pPr lvl="0"/>
            <a:r>
              <a:rPr lang="en-GB"/>
              <a:t>##</a:t>
            </a:r>
          </a:p>
        </p:txBody>
      </p:sp>
      <p:sp>
        <p:nvSpPr>
          <p:cNvPr id="2" name="Title 1">
            <a:extLst>
              <a:ext uri="{FF2B5EF4-FFF2-40B4-BE49-F238E27FC236}">
                <a16:creationId xmlns:a16="http://schemas.microsoft.com/office/drawing/2014/main" id="{F49C3FCE-07A5-C39C-BB56-D76BA0B5742E}"/>
              </a:ext>
            </a:extLst>
          </p:cNvPr>
          <p:cNvSpPr>
            <a:spLocks noGrp="1"/>
          </p:cNvSpPr>
          <p:nvPr>
            <p:ph type="title"/>
          </p:nvPr>
        </p:nvSpPr>
        <p:spPr>
          <a:xfrm>
            <a:off x="226279" y="656821"/>
            <a:ext cx="7307322" cy="897460"/>
          </a:xfrm>
        </p:spPr>
        <p:txBody>
          <a:bodyPr/>
          <a:lstStyle>
            <a:lvl1pPr>
              <a:defRPr>
                <a:solidFill>
                  <a:schemeClr val="accent1"/>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1A3ED27-1971-D0F4-D505-AA73904BA2EE}"/>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5AC571EA-73C5-DA84-CF12-CFD2B6C808D1}"/>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E19A0C91-2154-4802-C0C7-1527D74D7FDF}"/>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12" name="Text Placeholder 10">
            <a:extLst>
              <a:ext uri="{FF2B5EF4-FFF2-40B4-BE49-F238E27FC236}">
                <a16:creationId xmlns:a16="http://schemas.microsoft.com/office/drawing/2014/main" id="{A72B4AF8-B5AD-1758-B72B-2225E4DA8637}"/>
              </a:ext>
            </a:extLst>
          </p:cNvPr>
          <p:cNvSpPr>
            <a:spLocks noGrp="1"/>
          </p:cNvSpPr>
          <p:nvPr>
            <p:ph type="body" sz="quarter" idx="16"/>
          </p:nvPr>
        </p:nvSpPr>
        <p:spPr>
          <a:xfrm>
            <a:off x="367518" y="6903233"/>
            <a:ext cx="1511579" cy="1282022"/>
          </a:xfrm>
        </p:spPr>
        <p:txBody>
          <a:bodyPr anchor="t">
            <a:noAutofit/>
          </a:bodyPr>
          <a:lstStyle>
            <a:lvl1pPr marL="0" indent="0">
              <a:lnSpc>
                <a:spcPct val="100000"/>
              </a:lnSpc>
              <a:spcBef>
                <a:spcPts val="533"/>
              </a:spcBef>
              <a:buNone/>
              <a:defRPr sz="602" b="0" spc="-9" baseline="0">
                <a:solidFill>
                  <a:schemeClr val="bg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3" name="Text Placeholder 10">
            <a:extLst>
              <a:ext uri="{FF2B5EF4-FFF2-40B4-BE49-F238E27FC236}">
                <a16:creationId xmlns:a16="http://schemas.microsoft.com/office/drawing/2014/main" id="{BF232510-ACBF-EB9C-94A3-F44AC392D027}"/>
              </a:ext>
            </a:extLst>
          </p:cNvPr>
          <p:cNvSpPr>
            <a:spLocks noGrp="1"/>
          </p:cNvSpPr>
          <p:nvPr>
            <p:ph type="body" sz="quarter" idx="17"/>
          </p:nvPr>
        </p:nvSpPr>
        <p:spPr>
          <a:xfrm>
            <a:off x="2211099" y="6903233"/>
            <a:ext cx="1510727" cy="1282022"/>
          </a:xfrm>
        </p:spPr>
        <p:txBody>
          <a:bodyPr anchor="t">
            <a:noAutofit/>
          </a:bodyPr>
          <a:lstStyle>
            <a:lvl1pPr marL="0" indent="0">
              <a:lnSpc>
                <a:spcPct val="100000"/>
              </a:lnSpc>
              <a:spcBef>
                <a:spcPts val="533"/>
              </a:spcBef>
              <a:buNone/>
              <a:defRPr sz="602" b="0" spc="-9" baseline="0">
                <a:solidFill>
                  <a:schemeClr val="tx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4" name="Text Placeholder 10">
            <a:extLst>
              <a:ext uri="{FF2B5EF4-FFF2-40B4-BE49-F238E27FC236}">
                <a16:creationId xmlns:a16="http://schemas.microsoft.com/office/drawing/2014/main" id="{DCF077E6-A810-F83A-D611-69286BECFC18}"/>
              </a:ext>
            </a:extLst>
          </p:cNvPr>
          <p:cNvSpPr>
            <a:spLocks noGrp="1"/>
          </p:cNvSpPr>
          <p:nvPr>
            <p:ph type="body" sz="quarter" idx="18"/>
          </p:nvPr>
        </p:nvSpPr>
        <p:spPr>
          <a:xfrm>
            <a:off x="4053242" y="6903233"/>
            <a:ext cx="1510727" cy="1282022"/>
          </a:xfrm>
        </p:spPr>
        <p:txBody>
          <a:bodyPr anchor="t">
            <a:noAutofit/>
          </a:bodyPr>
          <a:lstStyle>
            <a:lvl1pPr marL="0" indent="0">
              <a:lnSpc>
                <a:spcPct val="100000"/>
              </a:lnSpc>
              <a:spcBef>
                <a:spcPts val="533"/>
              </a:spcBef>
              <a:buNone/>
              <a:defRPr sz="602" b="0" spc="-9" baseline="0">
                <a:solidFill>
                  <a:schemeClr val="bg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6" name="Text Placeholder 15">
            <a:extLst>
              <a:ext uri="{FF2B5EF4-FFF2-40B4-BE49-F238E27FC236}">
                <a16:creationId xmlns:a16="http://schemas.microsoft.com/office/drawing/2014/main" id="{5ED917FB-608A-6A3B-83A7-950BB28A747E}"/>
              </a:ext>
            </a:extLst>
          </p:cNvPr>
          <p:cNvSpPr>
            <a:spLocks noGrp="1"/>
          </p:cNvSpPr>
          <p:nvPr>
            <p:ph type="body" sz="quarter" idx="19" hasCustomPrompt="1"/>
          </p:nvPr>
        </p:nvSpPr>
        <p:spPr>
          <a:xfrm>
            <a:off x="367518" y="6288263"/>
            <a:ext cx="1511579" cy="488256"/>
          </a:xfrm>
        </p:spPr>
        <p:txBody>
          <a:bodyPr/>
          <a:lstStyle>
            <a:lvl1pPr marL="0" indent="0">
              <a:lnSpc>
                <a:spcPct val="100000"/>
              </a:lnSpc>
              <a:spcBef>
                <a:spcPts val="927"/>
              </a:spcBef>
              <a:buNone/>
              <a:defRPr sz="927" spc="0">
                <a:solidFill>
                  <a:schemeClr val="bg1"/>
                </a:solidFill>
              </a:defRPr>
            </a:lvl1pPr>
          </a:lstStyle>
          <a:p>
            <a:pPr lvl="0"/>
            <a:r>
              <a:rPr lang="en-GB"/>
              <a:t>H4 heading</a:t>
            </a:r>
          </a:p>
        </p:txBody>
      </p:sp>
      <p:sp>
        <p:nvSpPr>
          <p:cNvPr id="18" name="Text Placeholder 15">
            <a:extLst>
              <a:ext uri="{FF2B5EF4-FFF2-40B4-BE49-F238E27FC236}">
                <a16:creationId xmlns:a16="http://schemas.microsoft.com/office/drawing/2014/main" id="{A91C02DC-F3D4-24EA-D467-C4B3E96938DE}"/>
              </a:ext>
            </a:extLst>
          </p:cNvPr>
          <p:cNvSpPr>
            <a:spLocks noGrp="1"/>
          </p:cNvSpPr>
          <p:nvPr>
            <p:ph type="body" sz="quarter" idx="20" hasCustomPrompt="1"/>
          </p:nvPr>
        </p:nvSpPr>
        <p:spPr>
          <a:xfrm>
            <a:off x="2211099" y="6288263"/>
            <a:ext cx="1510727" cy="488256"/>
          </a:xfrm>
        </p:spPr>
        <p:txBody>
          <a:bodyPr/>
          <a:lstStyle>
            <a:lvl1pPr marL="0" indent="0">
              <a:lnSpc>
                <a:spcPct val="100000"/>
              </a:lnSpc>
              <a:spcBef>
                <a:spcPts val="927"/>
              </a:spcBef>
              <a:buNone/>
              <a:defRPr sz="927" spc="0">
                <a:solidFill>
                  <a:schemeClr val="tx1"/>
                </a:solidFill>
              </a:defRPr>
            </a:lvl1pPr>
          </a:lstStyle>
          <a:p>
            <a:pPr lvl="0"/>
            <a:r>
              <a:rPr lang="en-GB"/>
              <a:t>H4 heading</a:t>
            </a:r>
          </a:p>
        </p:txBody>
      </p:sp>
      <p:sp>
        <p:nvSpPr>
          <p:cNvPr id="19" name="Text Placeholder 15">
            <a:extLst>
              <a:ext uri="{FF2B5EF4-FFF2-40B4-BE49-F238E27FC236}">
                <a16:creationId xmlns:a16="http://schemas.microsoft.com/office/drawing/2014/main" id="{60514440-4818-DD97-5177-9F30EFDBBD04}"/>
              </a:ext>
            </a:extLst>
          </p:cNvPr>
          <p:cNvSpPr>
            <a:spLocks noGrp="1"/>
          </p:cNvSpPr>
          <p:nvPr>
            <p:ph type="body" sz="quarter" idx="21" hasCustomPrompt="1"/>
          </p:nvPr>
        </p:nvSpPr>
        <p:spPr>
          <a:xfrm>
            <a:off x="4053242" y="6288263"/>
            <a:ext cx="1510727" cy="488256"/>
          </a:xfrm>
        </p:spPr>
        <p:txBody>
          <a:bodyPr/>
          <a:lstStyle>
            <a:lvl1pPr marL="0" indent="0">
              <a:lnSpc>
                <a:spcPct val="100000"/>
              </a:lnSpc>
              <a:spcBef>
                <a:spcPts val="927"/>
              </a:spcBef>
              <a:buNone/>
              <a:defRPr sz="927" spc="0">
                <a:solidFill>
                  <a:schemeClr val="bg1"/>
                </a:solidFill>
              </a:defRPr>
            </a:lvl1pPr>
          </a:lstStyle>
          <a:p>
            <a:pPr lvl="0"/>
            <a:r>
              <a:rPr lang="en-GB"/>
              <a:t>H4 heading</a:t>
            </a:r>
          </a:p>
        </p:txBody>
      </p:sp>
      <p:sp>
        <p:nvSpPr>
          <p:cNvPr id="17" name="Text Placeholder 8">
            <a:extLst>
              <a:ext uri="{FF2B5EF4-FFF2-40B4-BE49-F238E27FC236}">
                <a16:creationId xmlns:a16="http://schemas.microsoft.com/office/drawing/2014/main" id="{F7C41BBF-5183-ED77-9420-EC9CD3E7489D}"/>
              </a:ext>
            </a:extLst>
          </p:cNvPr>
          <p:cNvSpPr>
            <a:spLocks noGrp="1"/>
          </p:cNvSpPr>
          <p:nvPr>
            <p:ph type="body" sz="quarter" idx="22" hasCustomPrompt="1"/>
          </p:nvPr>
        </p:nvSpPr>
        <p:spPr>
          <a:xfrm>
            <a:off x="5768404" y="1858858"/>
            <a:ext cx="1764692" cy="6699564"/>
          </a:xfrm>
          <a:prstGeom prst="roundRect">
            <a:avLst>
              <a:gd name="adj" fmla="val 3448"/>
            </a:avLst>
          </a:prstGeom>
          <a:solidFill>
            <a:srgbClr val="ECEDA1"/>
          </a:solidFill>
        </p:spPr>
        <p:txBody>
          <a:bodyPr lIns="154800" tIns="198000" rIns="198000"/>
          <a:lstStyle>
            <a:lvl1pPr marL="0" indent="0">
              <a:lnSpc>
                <a:spcPct val="100000"/>
              </a:lnSpc>
              <a:spcBef>
                <a:spcPts val="927"/>
              </a:spcBef>
              <a:buNone/>
              <a:defRPr sz="973" spc="-23">
                <a:solidFill>
                  <a:schemeClr val="tx1"/>
                </a:solidFill>
              </a:defRPr>
            </a:lvl1pPr>
          </a:lstStyle>
          <a:p>
            <a:pPr lvl="0"/>
            <a:r>
              <a:rPr lang="en-GB"/>
              <a:t>##</a:t>
            </a:r>
          </a:p>
        </p:txBody>
      </p:sp>
      <p:sp>
        <p:nvSpPr>
          <p:cNvPr id="20" name="Text Placeholder 10">
            <a:extLst>
              <a:ext uri="{FF2B5EF4-FFF2-40B4-BE49-F238E27FC236}">
                <a16:creationId xmlns:a16="http://schemas.microsoft.com/office/drawing/2014/main" id="{B1C4E145-F903-5AC2-FA74-F1CE2250C92F}"/>
              </a:ext>
            </a:extLst>
          </p:cNvPr>
          <p:cNvSpPr>
            <a:spLocks noGrp="1"/>
          </p:cNvSpPr>
          <p:nvPr>
            <p:ph type="body" sz="quarter" idx="23"/>
          </p:nvPr>
        </p:nvSpPr>
        <p:spPr>
          <a:xfrm>
            <a:off x="5895385" y="6903233"/>
            <a:ext cx="1510727" cy="1282022"/>
          </a:xfrm>
        </p:spPr>
        <p:txBody>
          <a:bodyPr anchor="t">
            <a:noAutofit/>
          </a:bodyPr>
          <a:lstStyle>
            <a:lvl1pPr marL="0" indent="0">
              <a:lnSpc>
                <a:spcPct val="100000"/>
              </a:lnSpc>
              <a:spcBef>
                <a:spcPts val="533"/>
              </a:spcBef>
              <a:buNone/>
              <a:defRPr sz="602" b="0" spc="-9" baseline="0">
                <a:solidFill>
                  <a:schemeClr val="tx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21" name="Text Placeholder 15">
            <a:extLst>
              <a:ext uri="{FF2B5EF4-FFF2-40B4-BE49-F238E27FC236}">
                <a16:creationId xmlns:a16="http://schemas.microsoft.com/office/drawing/2014/main" id="{12CF04FC-3C6E-90BF-59CD-9CF9FCF67652}"/>
              </a:ext>
            </a:extLst>
          </p:cNvPr>
          <p:cNvSpPr>
            <a:spLocks noGrp="1"/>
          </p:cNvSpPr>
          <p:nvPr>
            <p:ph type="body" sz="quarter" idx="24" hasCustomPrompt="1"/>
          </p:nvPr>
        </p:nvSpPr>
        <p:spPr>
          <a:xfrm>
            <a:off x="5895385" y="6288263"/>
            <a:ext cx="1510727" cy="488256"/>
          </a:xfrm>
        </p:spPr>
        <p:txBody>
          <a:bodyPr/>
          <a:lstStyle>
            <a:lvl1pPr marL="0" indent="0">
              <a:lnSpc>
                <a:spcPct val="100000"/>
              </a:lnSpc>
              <a:spcBef>
                <a:spcPts val="927"/>
              </a:spcBef>
              <a:buNone/>
              <a:defRPr sz="927" spc="0">
                <a:solidFill>
                  <a:schemeClr val="tx1"/>
                </a:solidFill>
              </a:defRPr>
            </a:lvl1pPr>
          </a:lstStyle>
          <a:p>
            <a:pPr lvl="0"/>
            <a:r>
              <a:rPr lang="en-GB"/>
              <a:t>H4 heading</a:t>
            </a:r>
          </a:p>
        </p:txBody>
      </p:sp>
    </p:spTree>
    <p:extLst>
      <p:ext uri="{BB962C8B-B14F-4D97-AF65-F5344CB8AC3E}">
        <p14:creationId xmlns:p14="http://schemas.microsoft.com/office/powerpoint/2010/main" val="22874998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plit text and graphic">
    <p:bg>
      <p:bgPr>
        <a:solidFill>
          <a:schemeClr val="bg2"/>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895DCD5-F512-BE77-68B6-3E5BCF81AFCA}"/>
              </a:ext>
            </a:extLst>
          </p:cNvPr>
          <p:cNvSpPr>
            <a:spLocks noGrp="1"/>
          </p:cNvSpPr>
          <p:nvPr>
            <p:ph type="title" hasCustomPrompt="1"/>
          </p:nvPr>
        </p:nvSpPr>
        <p:spPr>
          <a:xfrm>
            <a:off x="226280" y="1400829"/>
            <a:ext cx="3366721" cy="1082299"/>
          </a:xfrm>
        </p:spPr>
        <p:txBody>
          <a:bodyPr/>
          <a:lstStyle>
            <a:lvl1pPr>
              <a:defRPr>
                <a:solidFill>
                  <a:schemeClr val="tx1"/>
                </a:solidFill>
              </a:defRPr>
            </a:lvl1pPr>
          </a:lstStyle>
          <a:p>
            <a:r>
              <a:rPr lang="en-GB"/>
              <a:t>Click to edit Master title style</a:t>
            </a:r>
          </a:p>
        </p:txBody>
      </p:sp>
      <p:sp>
        <p:nvSpPr>
          <p:cNvPr id="11" name="Date Placeholder 10">
            <a:extLst>
              <a:ext uri="{FF2B5EF4-FFF2-40B4-BE49-F238E27FC236}">
                <a16:creationId xmlns:a16="http://schemas.microsoft.com/office/drawing/2014/main" id="{780B4214-7DB9-0C53-01FC-7A5ED9AC5349}"/>
              </a:ext>
            </a:extLst>
          </p:cNvPr>
          <p:cNvSpPr>
            <a:spLocks noGrp="1"/>
          </p:cNvSpPr>
          <p:nvPr>
            <p:ph type="dt" sz="half" idx="14"/>
          </p:nvPr>
        </p:nvSpPr>
        <p:spPr/>
        <p:txBody>
          <a:bodyPr/>
          <a:lstStyle/>
          <a:p>
            <a:r>
              <a:rPr lang="en-GB" dirty="0"/>
              <a:t>2023.12.24</a:t>
            </a:r>
          </a:p>
        </p:txBody>
      </p:sp>
      <p:sp>
        <p:nvSpPr>
          <p:cNvPr id="12" name="Footer Placeholder 11">
            <a:extLst>
              <a:ext uri="{FF2B5EF4-FFF2-40B4-BE49-F238E27FC236}">
                <a16:creationId xmlns:a16="http://schemas.microsoft.com/office/drawing/2014/main" id="{D40518EC-0B67-24D2-AB8A-D38E63DC52BF}"/>
              </a:ext>
            </a:extLst>
          </p:cNvPr>
          <p:cNvSpPr>
            <a:spLocks noGrp="1"/>
          </p:cNvSpPr>
          <p:nvPr>
            <p:ph type="ftr" sz="quarter" idx="15"/>
          </p:nvPr>
        </p:nvSpPr>
        <p:spPr/>
        <p:txBody>
          <a:bodyPr/>
          <a:lstStyle/>
          <a:p>
            <a:r>
              <a:rPr lang="en-GB" dirty="0"/>
              <a:t>Presentation title</a:t>
            </a:r>
          </a:p>
        </p:txBody>
      </p:sp>
      <p:sp>
        <p:nvSpPr>
          <p:cNvPr id="13" name="Slide Number Placeholder 12">
            <a:extLst>
              <a:ext uri="{FF2B5EF4-FFF2-40B4-BE49-F238E27FC236}">
                <a16:creationId xmlns:a16="http://schemas.microsoft.com/office/drawing/2014/main" id="{4BE30C15-0915-777C-9F27-5FEB8544F024}"/>
              </a:ext>
            </a:extLst>
          </p:cNvPr>
          <p:cNvSpPr>
            <a:spLocks noGrp="1"/>
          </p:cNvSpPr>
          <p:nvPr>
            <p:ph type="sldNum" sz="quarter" idx="16"/>
          </p:nvPr>
        </p:nvSpPr>
        <p:spPr/>
        <p:txBody>
          <a:bodyPr/>
          <a:lstStyle/>
          <a:p>
            <a:fld id="{AE086683-F536-42AB-ABBC-F4803DFE8DBC}" type="slidenum">
              <a:rPr lang="en-GB" smtClean="0"/>
              <a:pPr/>
              <a:t>‹#›</a:t>
            </a:fld>
            <a:endParaRPr lang="en-GB" dirty="0"/>
          </a:p>
        </p:txBody>
      </p:sp>
      <p:sp>
        <p:nvSpPr>
          <p:cNvPr id="7" name="Text Placeholder 6">
            <a:extLst>
              <a:ext uri="{FF2B5EF4-FFF2-40B4-BE49-F238E27FC236}">
                <a16:creationId xmlns:a16="http://schemas.microsoft.com/office/drawing/2014/main" id="{950877C4-E4A4-E9F0-FF93-F6CF3B628654}"/>
              </a:ext>
            </a:extLst>
          </p:cNvPr>
          <p:cNvSpPr>
            <a:spLocks noGrp="1"/>
          </p:cNvSpPr>
          <p:nvPr>
            <p:ph type="body" sz="quarter" idx="17" hasCustomPrompt="1"/>
          </p:nvPr>
        </p:nvSpPr>
        <p:spPr>
          <a:xfrm>
            <a:off x="3926260" y="1453145"/>
            <a:ext cx="3607341" cy="7105278"/>
          </a:xfrm>
          <a:prstGeom prst="roundRect">
            <a:avLst>
              <a:gd name="adj" fmla="val 2727"/>
            </a:avLst>
          </a:prstGeom>
          <a:solidFill>
            <a:schemeClr val="tx1"/>
          </a:solidFill>
        </p:spPr>
        <p:txBody>
          <a:bodyPr wrap="square">
            <a:noAutofit/>
          </a:bodyPr>
          <a:lstStyle>
            <a:lvl1pPr marL="0" indent="0">
              <a:buNone/>
              <a:defRPr sz="100">
                <a:noFill/>
              </a:defRPr>
            </a:lvl1pPr>
          </a:lstStyle>
          <a:p>
            <a:pPr lvl="0"/>
            <a:r>
              <a:rPr lang="en-GB"/>
              <a:t> </a:t>
            </a:r>
          </a:p>
        </p:txBody>
      </p:sp>
      <p:sp>
        <p:nvSpPr>
          <p:cNvPr id="16" name="Text Placeholder 6">
            <a:extLst>
              <a:ext uri="{FF2B5EF4-FFF2-40B4-BE49-F238E27FC236}">
                <a16:creationId xmlns:a16="http://schemas.microsoft.com/office/drawing/2014/main" id="{472AFAF1-F4DD-11D7-3A48-029DE991D335}"/>
              </a:ext>
            </a:extLst>
          </p:cNvPr>
          <p:cNvSpPr>
            <a:spLocks noGrp="1"/>
          </p:cNvSpPr>
          <p:nvPr>
            <p:ph type="body" sz="quarter" idx="18" hasCustomPrompt="1"/>
          </p:nvPr>
        </p:nvSpPr>
        <p:spPr>
          <a:xfrm>
            <a:off x="228813" y="2380828"/>
            <a:ext cx="3366721" cy="617759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Content Placeholder 2">
            <a:extLst>
              <a:ext uri="{FF2B5EF4-FFF2-40B4-BE49-F238E27FC236}">
                <a16:creationId xmlns:a16="http://schemas.microsoft.com/office/drawing/2014/main" id="{B0B22E72-3E7B-F12F-17A9-1AB83F9B80C7}"/>
              </a:ext>
            </a:extLst>
          </p:cNvPr>
          <p:cNvSpPr>
            <a:spLocks noGrp="1"/>
          </p:cNvSpPr>
          <p:nvPr>
            <p:ph sz="quarter" idx="19" hasCustomPrompt="1"/>
          </p:nvPr>
        </p:nvSpPr>
        <p:spPr>
          <a:xfrm>
            <a:off x="4022948" y="1633331"/>
            <a:ext cx="3413964" cy="6744902"/>
          </a:xfrm>
        </p:spPr>
        <p:txBody>
          <a:bodyPr anchor="ctr" anchorCtr="1"/>
          <a:lstStyle>
            <a:lvl1pPr>
              <a:defRPr>
                <a:solidFill>
                  <a:sysClr val="windowText" lastClr="000000"/>
                </a:solidFill>
              </a:defRPr>
            </a:lvl1pPr>
            <a:lvl2pPr>
              <a:defRPr>
                <a:solidFill>
                  <a:sysClr val="windowText" lastClr="000000"/>
                </a:solidFill>
              </a:defRPr>
            </a:lvl2pPr>
            <a:lvl3pPr>
              <a:defRPr>
                <a:solidFill>
                  <a:sysClr val="windowText" lastClr="000000"/>
                </a:solidFill>
              </a:defRPr>
            </a:lvl3pPr>
            <a:lvl4pPr>
              <a:defRPr>
                <a:solidFill>
                  <a:sysClr val="windowText" lastClr="000000"/>
                </a:solidFill>
              </a:defRPr>
            </a:lvl4pPr>
            <a:lvl5pPr>
              <a:defRPr>
                <a:solidFill>
                  <a:sysClr val="windowText" lastClr="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0645482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rge quote or statement dark">
    <p:bg>
      <p:bgPr>
        <a:solidFill>
          <a:schemeClr val="accent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8573595-7E7F-42FE-6F6A-48162133EF6B}"/>
              </a:ext>
            </a:extLst>
          </p:cNvPr>
          <p:cNvSpPr>
            <a:spLocks noGrp="1"/>
          </p:cNvSpPr>
          <p:nvPr>
            <p:ph type="pic" sz="quarter" idx="19"/>
          </p:nvPr>
        </p:nvSpPr>
        <p:spPr>
          <a:xfrm>
            <a:off x="0" y="0"/>
            <a:ext cx="7775575" cy="10044113"/>
          </a:xfrm>
          <a:blipFill>
            <a:blip r:embed="rId2"/>
            <a:stretch>
              <a:fillRect/>
            </a:stretch>
          </a:blipFill>
        </p:spPr>
        <p:txBody>
          <a:bodyPr/>
          <a:lstStyle/>
          <a:p>
            <a:r>
              <a:rPr lang="en-US" dirty="0"/>
              <a:t>Click icon to add picture</a:t>
            </a:r>
            <a:endParaRPr lang="en-GB" dirty="0"/>
          </a:p>
        </p:txBody>
      </p:sp>
      <p:sp>
        <p:nvSpPr>
          <p:cNvPr id="2" name="Title 1">
            <a:extLst>
              <a:ext uri="{FF2B5EF4-FFF2-40B4-BE49-F238E27FC236}">
                <a16:creationId xmlns:a16="http://schemas.microsoft.com/office/drawing/2014/main" id="{1ED700B9-517B-7038-4BF6-1A7161A817F1}"/>
              </a:ext>
            </a:extLst>
          </p:cNvPr>
          <p:cNvSpPr>
            <a:spLocks noGrp="1"/>
          </p:cNvSpPr>
          <p:nvPr>
            <p:ph type="title" hasCustomPrompt="1"/>
          </p:nvPr>
        </p:nvSpPr>
        <p:spPr>
          <a:xfrm>
            <a:off x="229318" y="1428728"/>
            <a:ext cx="1161782" cy="6948340"/>
          </a:xfrm>
        </p:spPr>
        <p:txBody>
          <a:bodyPr/>
          <a:lstStyle>
            <a:lvl1pPr>
              <a:lnSpc>
                <a:spcPct val="90000"/>
              </a:lnSpc>
              <a:spcBef>
                <a:spcPts val="0"/>
              </a:spcBef>
              <a:defRPr sz="927">
                <a:solidFill>
                  <a:schemeClr val="tx1"/>
                </a:solidFill>
              </a:defRPr>
            </a:lvl1pPr>
          </a:lstStyle>
          <a:p>
            <a:r>
              <a:rPr lang="en-GB"/>
              <a:t>Title</a:t>
            </a:r>
          </a:p>
        </p:txBody>
      </p:sp>
      <p:sp>
        <p:nvSpPr>
          <p:cNvPr id="3" name="Date Placeholder 2">
            <a:extLst>
              <a:ext uri="{FF2B5EF4-FFF2-40B4-BE49-F238E27FC236}">
                <a16:creationId xmlns:a16="http://schemas.microsoft.com/office/drawing/2014/main" id="{7CEA1710-6618-7AA6-9590-ADE405EAD427}"/>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846913F0-EB19-6D2D-52D2-93B169AD9D73}"/>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59EBC9F1-3960-E171-88B4-73FFA7D94025}"/>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7" name="Text Placeholder 6">
            <a:extLst>
              <a:ext uri="{FF2B5EF4-FFF2-40B4-BE49-F238E27FC236}">
                <a16:creationId xmlns:a16="http://schemas.microsoft.com/office/drawing/2014/main" id="{22E9B7B5-B3B1-6621-272D-6555BF578D99}"/>
              </a:ext>
            </a:extLst>
          </p:cNvPr>
          <p:cNvSpPr>
            <a:spLocks noGrp="1"/>
          </p:cNvSpPr>
          <p:nvPr>
            <p:ph type="body" sz="quarter" idx="13" hasCustomPrompt="1"/>
          </p:nvPr>
        </p:nvSpPr>
        <p:spPr>
          <a:xfrm>
            <a:off x="1469058" y="1355490"/>
            <a:ext cx="4836450" cy="7055292"/>
          </a:xfrm>
        </p:spPr>
        <p:txBody>
          <a:bodyPr/>
          <a:lstStyle>
            <a:lvl1pPr>
              <a:lnSpc>
                <a:spcPct val="95000"/>
              </a:lnSpc>
              <a:defRPr sz="1622" spc="0"/>
            </a:lvl1pPr>
          </a:lstStyle>
          <a:p>
            <a:pPr lvl="0"/>
            <a:r>
              <a:rPr lang="en-GB"/>
              <a:t>Quote or statement</a:t>
            </a:r>
          </a:p>
        </p:txBody>
      </p:sp>
      <p:sp>
        <p:nvSpPr>
          <p:cNvPr id="8" name="Text Placeholder 6">
            <a:extLst>
              <a:ext uri="{FF2B5EF4-FFF2-40B4-BE49-F238E27FC236}">
                <a16:creationId xmlns:a16="http://schemas.microsoft.com/office/drawing/2014/main" id="{954EA254-1AFE-BA46-479E-58536335DF42}"/>
              </a:ext>
            </a:extLst>
          </p:cNvPr>
          <p:cNvSpPr>
            <a:spLocks noGrp="1" noRot="1" noMove="1" noResize="1" noEditPoints="1" noAdjustHandles="1" noChangeArrowheads="1" noChangeShapeType="1"/>
          </p:cNvSpPr>
          <p:nvPr>
            <p:ph type="body" sz="quarter" idx="15" hasCustomPrompt="1"/>
          </p:nvPr>
        </p:nvSpPr>
        <p:spPr>
          <a:xfrm>
            <a:off x="6909936" y="368425"/>
            <a:ext cx="643915" cy="709225"/>
          </a:xfrm>
          <a:blipFill>
            <a:blip>
              <a:extLst>
                <a:ext uri="{96DAC541-7B7A-43D3-8B79-37D633B846F1}">
                  <asvg:svgBlip xmlns:asvg="http://schemas.microsoft.com/office/drawing/2016/SVG/main" r:embed="rId3"/>
                </a:ext>
              </a:extLst>
            </a:blip>
            <a:stretch>
              <a:fillRect/>
            </a:stretch>
          </a:blipFill>
        </p:spPr>
        <p:txBody>
          <a:bodyPr>
            <a:normAutofit/>
          </a:bodyPr>
          <a:lstStyle>
            <a:lvl1pPr marL="0" indent="0">
              <a:buNone/>
              <a:defRPr sz="100">
                <a:solidFill>
                  <a:schemeClr val="tx1"/>
                </a:solidFill>
              </a:defRPr>
            </a:lvl1pPr>
          </a:lstStyle>
          <a:p>
            <a:pPr lvl="0"/>
            <a:r>
              <a:rPr lang="en-GB"/>
              <a:t> </a:t>
            </a:r>
          </a:p>
        </p:txBody>
      </p:sp>
      <mc:AlternateContent xmlns:mc="http://schemas.openxmlformats.org/markup-compatibility/2006" xmlns:a14="http://schemas.microsoft.com/office/drawing/2010/main">
        <mc:Choice Requires="a14">
          <p:sp>
            <p:nvSpPr>
              <p:cNvPr id="10" name="Platshållare för sidfot 4">
                <a:extLst>
                  <a:ext uri="{FF2B5EF4-FFF2-40B4-BE49-F238E27FC236}">
                    <a16:creationId xmlns:a16="http://schemas.microsoft.com/office/drawing/2014/main" id="{3B4ED4EF-2643-5AEC-117C-EDAB0193429F}"/>
                  </a:ext>
                </a:extLst>
              </p:cNvPr>
              <p:cNvSpPr txBox="1">
                <a:spLocks/>
              </p:cNvSpPr>
              <p:nvPr userDrawn="1"/>
            </p:nvSpPr>
            <p:spPr>
              <a:xfrm>
                <a:off x="226280" y="9477947"/>
                <a:ext cx="1396513" cy="245523"/>
              </a:xfrm>
              <a:prstGeom prst="rect">
                <a:avLst/>
              </a:prstGeom>
            </p:spPr>
            <p:txBody>
              <a:bodyPr vert="horz" lIns="0" tIns="0" rIns="0" bIns="0" rtlCol="0" anchor="t">
                <a:noAutofit/>
              </a:bodyPr>
              <a:lstStyle>
                <a:defPPr>
                  <a:defRPr lang="sv-SE"/>
                </a:defPPr>
                <a:lvl1pPr marL="0" algn="l" defTabSz="914400" rtl="0" eaLnBrk="1" latinLnBrk="0" hangingPunct="1">
                  <a:defRPr sz="10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64" dirty="0"/>
                  <a:t>Mölnlycke Health Care </a:t>
                </a:r>
                <a14:m>
                  <m:oMath xmlns:m="http://schemas.openxmlformats.org/officeDocument/2006/math">
                    <m:r>
                      <a:rPr lang="sv-SE" sz="464" b="0" i="1" smtClean="0">
                        <a:latin typeface="Cambria Math" panose="02040503050406030204" pitchFamily="18" charset="0"/>
                      </a:rPr>
                      <m:t>– </m:t>
                    </m:r>
                  </m:oMath>
                </a14:m>
                <a:r>
                  <a:rPr lang="en-GB" sz="464" dirty="0"/>
                  <a:t>Internal</a:t>
                </a:r>
              </a:p>
            </p:txBody>
          </p:sp>
        </mc:Choice>
        <mc:Fallback xmlns="">
          <p:sp>
            <p:nvSpPr>
              <p:cNvPr id="10" name="Platshållare för sidfot 4">
                <a:extLst>
                  <a:ext uri="{FF2B5EF4-FFF2-40B4-BE49-F238E27FC236}">
                    <a16:creationId xmlns:a16="http://schemas.microsoft.com/office/drawing/2014/main" id="{3B4ED4EF-2643-5AEC-117C-EDAB0193429F}"/>
                  </a:ext>
                </a:extLst>
              </p:cNvPr>
              <p:cNvSpPr txBox="1">
                <a:spLocks noRot="1" noChangeAspect="1" noMove="1" noResize="1" noEditPoints="1" noAdjustHandles="1" noChangeArrowheads="1" noChangeShapeType="1" noTextEdit="1"/>
              </p:cNvSpPr>
              <p:nvPr userDrawn="1"/>
            </p:nvSpPr>
            <p:spPr>
              <a:xfrm>
                <a:off x="226280" y="9477947"/>
                <a:ext cx="1396513" cy="245523"/>
              </a:xfrm>
              <a:prstGeom prst="rect">
                <a:avLst/>
              </a:prstGeom>
              <a:blipFill>
                <a:blip r:embed="rId5"/>
                <a:stretch>
                  <a:fillRect l="-2620" t="-10000"/>
                </a:stretch>
              </a:blipFill>
            </p:spPr>
            <p:txBody>
              <a:bodyPr/>
              <a:lstStyle/>
              <a:p>
                <a:r>
                  <a:rPr lang="en-CA">
                    <a:noFill/>
                  </a:rPr>
                  <a:t> </a:t>
                </a:r>
              </a:p>
            </p:txBody>
          </p:sp>
        </mc:Fallback>
      </mc:AlternateContent>
    </p:spTree>
    <p:extLst>
      <p:ext uri="{BB962C8B-B14F-4D97-AF65-F5344CB8AC3E}">
        <p14:creationId xmlns:p14="http://schemas.microsoft.com/office/powerpoint/2010/main" val="2149308203"/>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rge quote or statement ligh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700B9-517B-7038-4BF6-1A7161A817F1}"/>
              </a:ext>
            </a:extLst>
          </p:cNvPr>
          <p:cNvSpPr>
            <a:spLocks noGrp="1"/>
          </p:cNvSpPr>
          <p:nvPr>
            <p:ph type="title" hasCustomPrompt="1"/>
          </p:nvPr>
        </p:nvSpPr>
        <p:spPr>
          <a:xfrm>
            <a:off x="229318" y="1428728"/>
            <a:ext cx="1161782" cy="6948340"/>
          </a:xfrm>
        </p:spPr>
        <p:txBody>
          <a:bodyPr/>
          <a:lstStyle>
            <a:lvl1pPr>
              <a:lnSpc>
                <a:spcPct val="90000"/>
              </a:lnSpc>
              <a:spcBef>
                <a:spcPts val="0"/>
              </a:spcBef>
              <a:defRPr sz="927">
                <a:solidFill>
                  <a:schemeClr val="accent1"/>
                </a:solidFill>
              </a:defRPr>
            </a:lvl1pPr>
          </a:lstStyle>
          <a:p>
            <a:r>
              <a:rPr lang="en-GB"/>
              <a:t>Title</a:t>
            </a:r>
          </a:p>
        </p:txBody>
      </p:sp>
      <p:sp>
        <p:nvSpPr>
          <p:cNvPr id="3" name="Date Placeholder 2">
            <a:extLst>
              <a:ext uri="{FF2B5EF4-FFF2-40B4-BE49-F238E27FC236}">
                <a16:creationId xmlns:a16="http://schemas.microsoft.com/office/drawing/2014/main" id="{7CEA1710-6618-7AA6-9590-ADE405EAD427}"/>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846913F0-EB19-6D2D-52D2-93B169AD9D73}"/>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59EBC9F1-3960-E171-88B4-73FFA7D94025}"/>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7" name="Text Placeholder 6">
            <a:extLst>
              <a:ext uri="{FF2B5EF4-FFF2-40B4-BE49-F238E27FC236}">
                <a16:creationId xmlns:a16="http://schemas.microsoft.com/office/drawing/2014/main" id="{22E9B7B5-B3B1-6621-272D-6555BF578D99}"/>
              </a:ext>
            </a:extLst>
          </p:cNvPr>
          <p:cNvSpPr>
            <a:spLocks noGrp="1"/>
          </p:cNvSpPr>
          <p:nvPr>
            <p:ph type="body" sz="quarter" idx="13" hasCustomPrompt="1"/>
          </p:nvPr>
        </p:nvSpPr>
        <p:spPr>
          <a:xfrm>
            <a:off x="1469058" y="1355490"/>
            <a:ext cx="4836450" cy="7055292"/>
          </a:xfrm>
        </p:spPr>
        <p:txBody>
          <a:bodyPr/>
          <a:lstStyle>
            <a:lvl1pPr>
              <a:lnSpc>
                <a:spcPct val="95000"/>
              </a:lnSpc>
              <a:defRPr sz="1622" spc="0"/>
            </a:lvl1pPr>
          </a:lstStyle>
          <a:p>
            <a:pPr lvl="0"/>
            <a:r>
              <a:rPr lang="en-GB"/>
              <a:t>Quote or statement</a:t>
            </a:r>
          </a:p>
        </p:txBody>
      </p:sp>
    </p:spTree>
    <p:extLst>
      <p:ext uri="{BB962C8B-B14F-4D97-AF65-F5344CB8AC3E}">
        <p14:creationId xmlns:p14="http://schemas.microsoft.com/office/powerpoint/2010/main" val="41655320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ext on white block on picture">
    <p:bg>
      <p:bgPr>
        <a:solidFill>
          <a:schemeClr val="accent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9332910-A086-C1E3-5556-1B6C41E789C4}"/>
              </a:ext>
            </a:extLst>
          </p:cNvPr>
          <p:cNvSpPr>
            <a:spLocks noGrp="1"/>
          </p:cNvSpPr>
          <p:nvPr>
            <p:ph type="pic" sz="quarter" idx="19"/>
          </p:nvPr>
        </p:nvSpPr>
        <p:spPr>
          <a:xfrm>
            <a:off x="0" y="0"/>
            <a:ext cx="7775575" cy="10044113"/>
          </a:xfrm>
          <a:noFill/>
        </p:spPr>
        <p:txBody>
          <a:bodyPr/>
          <a:lstStyle/>
          <a:p>
            <a:r>
              <a:rPr lang="en-US" dirty="0"/>
              <a:t>Click icon to add picture</a:t>
            </a:r>
            <a:endParaRPr lang="en-GB" dirty="0"/>
          </a:p>
        </p:txBody>
      </p:sp>
      <p:sp>
        <p:nvSpPr>
          <p:cNvPr id="2" name="Title 1">
            <a:extLst>
              <a:ext uri="{FF2B5EF4-FFF2-40B4-BE49-F238E27FC236}">
                <a16:creationId xmlns:a16="http://schemas.microsoft.com/office/drawing/2014/main" id="{1ED700B9-517B-7038-4BF6-1A7161A817F1}"/>
              </a:ext>
            </a:extLst>
          </p:cNvPr>
          <p:cNvSpPr>
            <a:spLocks noGrp="1"/>
          </p:cNvSpPr>
          <p:nvPr>
            <p:ph type="title" hasCustomPrompt="1"/>
          </p:nvPr>
        </p:nvSpPr>
        <p:spPr>
          <a:xfrm>
            <a:off x="504199" y="1497319"/>
            <a:ext cx="6767180" cy="7061104"/>
          </a:xfrm>
          <a:prstGeom prst="roundRect">
            <a:avLst>
              <a:gd name="adj" fmla="val 2442"/>
            </a:avLst>
          </a:prstGeom>
          <a:solidFill>
            <a:schemeClr val="tx1"/>
          </a:solidFill>
        </p:spPr>
        <p:txBody>
          <a:bodyPr tIns="684000"/>
          <a:lstStyle>
            <a:lvl1pPr algn="ctr">
              <a:lnSpc>
                <a:spcPct val="90000"/>
              </a:lnSpc>
              <a:spcBef>
                <a:spcPts val="0"/>
              </a:spcBef>
              <a:defRPr sz="927" cap="all" baseline="0">
                <a:solidFill>
                  <a:schemeClr val="accent1"/>
                </a:solidFill>
              </a:defRPr>
            </a:lvl1pPr>
          </a:lstStyle>
          <a:p>
            <a:r>
              <a:rPr lang="en-GB"/>
              <a:t>HEADLINE</a:t>
            </a:r>
          </a:p>
        </p:txBody>
      </p:sp>
      <p:sp>
        <p:nvSpPr>
          <p:cNvPr id="3" name="Date Placeholder 2">
            <a:extLst>
              <a:ext uri="{FF2B5EF4-FFF2-40B4-BE49-F238E27FC236}">
                <a16:creationId xmlns:a16="http://schemas.microsoft.com/office/drawing/2014/main" id="{7CEA1710-6618-7AA6-9590-ADE405EAD427}"/>
              </a:ext>
            </a:extLst>
          </p:cNvPr>
          <p:cNvSpPr>
            <a:spLocks noGrp="1"/>
          </p:cNvSpPr>
          <p:nvPr>
            <p:ph type="dt" sz="half" idx="10"/>
          </p:nvPr>
        </p:nvSpPr>
        <p:spPr/>
        <p:txBody>
          <a:bodyPr/>
          <a:lstStyle>
            <a:lvl1pPr>
              <a:defRPr>
                <a:solidFill>
                  <a:schemeClr val="bg1"/>
                </a:solidFill>
              </a:defRPr>
            </a:lvl1pPr>
          </a:lstStyle>
          <a:p>
            <a:r>
              <a:rPr lang="en-GB" dirty="0"/>
              <a:t>2023.12.24</a:t>
            </a:r>
          </a:p>
        </p:txBody>
      </p:sp>
      <p:sp>
        <p:nvSpPr>
          <p:cNvPr id="4" name="Footer Placeholder 3">
            <a:extLst>
              <a:ext uri="{FF2B5EF4-FFF2-40B4-BE49-F238E27FC236}">
                <a16:creationId xmlns:a16="http://schemas.microsoft.com/office/drawing/2014/main" id="{846913F0-EB19-6D2D-52D2-93B169AD9D73}"/>
              </a:ext>
            </a:extLst>
          </p:cNvPr>
          <p:cNvSpPr>
            <a:spLocks noGrp="1"/>
          </p:cNvSpPr>
          <p:nvPr>
            <p:ph type="ftr" sz="quarter" idx="11"/>
          </p:nvPr>
        </p:nvSpPr>
        <p:spPr/>
        <p:txBody>
          <a:bodyPr/>
          <a:lstStyle>
            <a:lvl1pPr>
              <a:defRPr>
                <a:solidFill>
                  <a:schemeClr val="bg1"/>
                </a:solidFill>
              </a:defRPr>
            </a:lvl1pPr>
          </a:lstStyle>
          <a:p>
            <a:r>
              <a:rPr lang="en-GB" dirty="0"/>
              <a:t>Presentation title</a:t>
            </a:r>
          </a:p>
        </p:txBody>
      </p:sp>
      <p:sp>
        <p:nvSpPr>
          <p:cNvPr id="5" name="Slide Number Placeholder 4">
            <a:extLst>
              <a:ext uri="{FF2B5EF4-FFF2-40B4-BE49-F238E27FC236}">
                <a16:creationId xmlns:a16="http://schemas.microsoft.com/office/drawing/2014/main" id="{59EBC9F1-3960-E171-88B4-73FFA7D94025}"/>
              </a:ext>
            </a:extLst>
          </p:cNvPr>
          <p:cNvSpPr>
            <a:spLocks noGrp="1"/>
          </p:cNvSpPr>
          <p:nvPr>
            <p:ph type="sldNum" sz="quarter" idx="12"/>
          </p:nvPr>
        </p:nvSpPr>
        <p:spPr/>
        <p:txBody>
          <a:bodyPr/>
          <a:lstStyle>
            <a:lvl1pPr>
              <a:defRPr>
                <a:solidFill>
                  <a:schemeClr val="bg1"/>
                </a:solidFill>
              </a:defRPr>
            </a:lvl1pPr>
          </a:lstStyle>
          <a:p>
            <a:fld id="{AE086683-F536-42AB-ABBC-F4803DFE8DBC}" type="slidenum">
              <a:rPr lang="en-GB" smtClean="0"/>
              <a:pPr/>
              <a:t>‹#›</a:t>
            </a:fld>
            <a:endParaRPr lang="en-GB" dirty="0"/>
          </a:p>
        </p:txBody>
      </p:sp>
      <p:sp>
        <p:nvSpPr>
          <p:cNvPr id="7" name="Text Placeholder 6">
            <a:extLst>
              <a:ext uri="{FF2B5EF4-FFF2-40B4-BE49-F238E27FC236}">
                <a16:creationId xmlns:a16="http://schemas.microsoft.com/office/drawing/2014/main" id="{22E9B7B5-B3B1-6621-272D-6555BF578D99}"/>
              </a:ext>
            </a:extLst>
          </p:cNvPr>
          <p:cNvSpPr>
            <a:spLocks noGrp="1"/>
          </p:cNvSpPr>
          <p:nvPr>
            <p:ph type="body" sz="quarter" idx="13"/>
          </p:nvPr>
        </p:nvSpPr>
        <p:spPr>
          <a:xfrm>
            <a:off x="1023582" y="3327117"/>
            <a:ext cx="5728413" cy="4340820"/>
          </a:xfrm>
        </p:spPr>
        <p:txBody>
          <a:bodyPr/>
          <a:lstStyle>
            <a:lvl1pPr marL="0" indent="0" algn="ctr">
              <a:lnSpc>
                <a:spcPct val="95000"/>
              </a:lnSpc>
              <a:buNone/>
              <a:defRPr sz="1622" spc="0">
                <a:solidFill>
                  <a:schemeClr val="bg1"/>
                </a:solidFill>
              </a:defRPr>
            </a:lvl1pPr>
          </a:lstStyle>
          <a:p>
            <a:pPr lvl="0"/>
            <a:r>
              <a:rPr lang="en-US"/>
              <a:t>Click to edit Master text styles</a:t>
            </a:r>
          </a:p>
        </p:txBody>
      </p:sp>
      <p:sp>
        <p:nvSpPr>
          <p:cNvPr id="8" name="Text Placeholder 6">
            <a:extLst>
              <a:ext uri="{FF2B5EF4-FFF2-40B4-BE49-F238E27FC236}">
                <a16:creationId xmlns:a16="http://schemas.microsoft.com/office/drawing/2014/main" id="{EEF80165-A50F-01DB-53E3-507DC349FE74}"/>
              </a:ext>
            </a:extLst>
          </p:cNvPr>
          <p:cNvSpPr>
            <a:spLocks noGrp="1"/>
          </p:cNvSpPr>
          <p:nvPr>
            <p:ph type="body" sz="quarter" idx="15" hasCustomPrompt="1"/>
          </p:nvPr>
        </p:nvSpPr>
        <p:spPr>
          <a:xfrm>
            <a:off x="6909936" y="368425"/>
            <a:ext cx="643915" cy="709225"/>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Tree>
    <p:extLst>
      <p:ext uri="{BB962C8B-B14F-4D97-AF65-F5344CB8AC3E}">
        <p14:creationId xmlns:p14="http://schemas.microsoft.com/office/powerpoint/2010/main" val="2528732473"/>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text &amp; numbers">
    <p:spTree>
      <p:nvGrpSpPr>
        <p:cNvPr id="1" name=""/>
        <p:cNvGrpSpPr/>
        <p:nvPr/>
      </p:nvGrpSpPr>
      <p:grpSpPr>
        <a:xfrm>
          <a:off x="0" y="0"/>
          <a:ext cx="0" cy="0"/>
          <a:chOff x="0" y="0"/>
          <a:chExt cx="0" cy="0"/>
        </a:xfrm>
      </p:grpSpPr>
      <p:sp>
        <p:nvSpPr>
          <p:cNvPr id="11" name="Text Placeholder 12">
            <a:extLst>
              <a:ext uri="{FF2B5EF4-FFF2-40B4-BE49-F238E27FC236}">
                <a16:creationId xmlns:a16="http://schemas.microsoft.com/office/drawing/2014/main" id="{B827706B-E13C-1308-F534-C209EB842CA0}"/>
              </a:ext>
            </a:extLst>
          </p:cNvPr>
          <p:cNvSpPr>
            <a:spLocks noGrp="1"/>
          </p:cNvSpPr>
          <p:nvPr>
            <p:ph type="body" sz="quarter" idx="19" hasCustomPrompt="1"/>
          </p:nvPr>
        </p:nvSpPr>
        <p:spPr>
          <a:xfrm>
            <a:off x="3926260" y="6091569"/>
            <a:ext cx="3607341" cy="2996961"/>
          </a:xfrm>
          <a:prstGeom prst="roundRect">
            <a:avLst>
              <a:gd name="adj" fmla="val 5442"/>
            </a:avLst>
          </a:prstGeom>
          <a:solidFill>
            <a:schemeClr val="accent2"/>
          </a:solidFill>
        </p:spPr>
        <p:txBody>
          <a:bodyPr lIns="345600" tIns="252000">
            <a:noAutofit/>
          </a:bodyPr>
          <a:lstStyle>
            <a:lvl1pPr marL="0" indent="0">
              <a:lnSpc>
                <a:spcPct val="100000"/>
              </a:lnSpc>
              <a:spcBef>
                <a:spcPts val="927"/>
              </a:spcBef>
              <a:buNone/>
              <a:defRPr sz="695" spc="0">
                <a:solidFill>
                  <a:schemeClr val="bg1"/>
                </a:solidFill>
                <a:latin typeface="+mj-lt"/>
              </a:defRPr>
            </a:lvl1pPr>
          </a:lstStyle>
          <a:p>
            <a:pPr lvl="0"/>
            <a:r>
              <a:rPr lang="en-GB"/>
              <a:t>Text</a:t>
            </a:r>
          </a:p>
        </p:txBody>
      </p:sp>
      <p:sp>
        <p:nvSpPr>
          <p:cNvPr id="2" name="Platshållare för datum 1">
            <a:extLst>
              <a:ext uri="{FF2B5EF4-FFF2-40B4-BE49-F238E27FC236}">
                <a16:creationId xmlns:a16="http://schemas.microsoft.com/office/drawing/2014/main" id="{EF0C26C3-B13E-495A-A6E4-2EC4E724A264}"/>
              </a:ext>
            </a:extLst>
          </p:cNvPr>
          <p:cNvSpPr>
            <a:spLocks noGrp="1"/>
          </p:cNvSpPr>
          <p:nvPr>
            <p:ph type="dt" sz="half" idx="10"/>
          </p:nvPr>
        </p:nvSpPr>
        <p:spPr/>
        <p:txBody>
          <a:bodyPr/>
          <a:lstStyle/>
          <a:p>
            <a:r>
              <a:rPr lang="en-GB" dirty="0"/>
              <a:t>2023.12.24</a:t>
            </a:r>
          </a:p>
        </p:txBody>
      </p:sp>
      <p:sp>
        <p:nvSpPr>
          <p:cNvPr id="3" name="Platshållare för sidfot 2">
            <a:extLst>
              <a:ext uri="{FF2B5EF4-FFF2-40B4-BE49-F238E27FC236}">
                <a16:creationId xmlns:a16="http://schemas.microsoft.com/office/drawing/2014/main" id="{BF95847E-A091-4B48-90CC-8498D25ED01A}"/>
              </a:ext>
            </a:extLst>
          </p:cNvPr>
          <p:cNvSpPr>
            <a:spLocks noGrp="1"/>
          </p:cNvSpPr>
          <p:nvPr>
            <p:ph type="ftr" sz="quarter" idx="11"/>
          </p:nvPr>
        </p:nvSpPr>
        <p:spPr/>
        <p:txBody>
          <a:bodyPr/>
          <a:lstStyle/>
          <a:p>
            <a:r>
              <a:rPr lang="en-GB" dirty="0"/>
              <a:t>Presentation title</a:t>
            </a:r>
          </a:p>
        </p:txBody>
      </p:sp>
      <p:sp>
        <p:nvSpPr>
          <p:cNvPr id="4" name="Platshållare för bildnummer 3">
            <a:extLst>
              <a:ext uri="{FF2B5EF4-FFF2-40B4-BE49-F238E27FC236}">
                <a16:creationId xmlns:a16="http://schemas.microsoft.com/office/drawing/2014/main" id="{81B4C505-33E4-4681-8C5B-77BB1E17C2CB}"/>
              </a:ext>
            </a:extLst>
          </p:cNvPr>
          <p:cNvSpPr>
            <a:spLocks noGrp="1"/>
          </p:cNvSpPr>
          <p:nvPr>
            <p:ph type="sldNum" sz="quarter" idx="12"/>
          </p:nvPr>
        </p:nvSpPr>
        <p:spPr/>
        <p:txBody>
          <a:bodyPr/>
          <a:lstStyle/>
          <a:p>
            <a:fld id="{AE086683-F536-42AB-ABBC-F4803DFE8DBC}" type="slidenum">
              <a:rPr lang="en-GB" smtClean="0"/>
              <a:t>‹#›</a:t>
            </a:fld>
            <a:endParaRPr lang="en-GB" dirty="0"/>
          </a:p>
        </p:txBody>
      </p:sp>
      <p:sp>
        <p:nvSpPr>
          <p:cNvPr id="9" name="Picture Placeholder 6">
            <a:extLst>
              <a:ext uri="{FF2B5EF4-FFF2-40B4-BE49-F238E27FC236}">
                <a16:creationId xmlns:a16="http://schemas.microsoft.com/office/drawing/2014/main" id="{D5DC9406-72F9-D254-1741-675716933107}"/>
              </a:ext>
            </a:extLst>
          </p:cNvPr>
          <p:cNvSpPr>
            <a:spLocks noGrp="1"/>
          </p:cNvSpPr>
          <p:nvPr>
            <p:ph type="pic" sz="quarter" idx="13" hasCustomPrompt="1"/>
          </p:nvPr>
        </p:nvSpPr>
        <p:spPr>
          <a:xfrm>
            <a:off x="240962" y="1453143"/>
            <a:ext cx="3607341" cy="7635386"/>
          </a:xfrm>
          <a:prstGeom prst="roundRect">
            <a:avLst>
              <a:gd name="adj" fmla="val 2180"/>
            </a:avLst>
          </a:prstGeom>
          <a:solidFill>
            <a:schemeClr val="bg2"/>
          </a:solidFill>
        </p:spPr>
        <p:txBody>
          <a:bodyPr lIns="72000" tIns="72000"/>
          <a:lstStyle>
            <a:lvl1pPr marL="0" indent="0">
              <a:buNone/>
              <a:defRPr>
                <a:solidFill>
                  <a:schemeClr val="tx1"/>
                </a:solidFill>
              </a:defRPr>
            </a:lvl1pPr>
          </a:lstStyle>
          <a:p>
            <a:r>
              <a:rPr lang="en-GB" dirty="0"/>
              <a:t>Drag-and-drop or press the icon to insert a picture</a:t>
            </a:r>
          </a:p>
          <a:p>
            <a:endParaRPr lang="en-GB" dirty="0"/>
          </a:p>
        </p:txBody>
      </p:sp>
      <p:sp>
        <p:nvSpPr>
          <p:cNvPr id="13" name="Text Placeholder 12">
            <a:extLst>
              <a:ext uri="{FF2B5EF4-FFF2-40B4-BE49-F238E27FC236}">
                <a16:creationId xmlns:a16="http://schemas.microsoft.com/office/drawing/2014/main" id="{58138410-74CE-DA66-3D46-E4C7F0B41022}"/>
              </a:ext>
            </a:extLst>
          </p:cNvPr>
          <p:cNvSpPr>
            <a:spLocks noGrp="1"/>
          </p:cNvSpPr>
          <p:nvPr>
            <p:ph type="body" sz="quarter" idx="14"/>
          </p:nvPr>
        </p:nvSpPr>
        <p:spPr>
          <a:xfrm>
            <a:off x="3926260" y="1453145"/>
            <a:ext cx="3607341" cy="4457070"/>
          </a:xfrm>
          <a:prstGeom prst="roundRect">
            <a:avLst>
              <a:gd name="adj" fmla="val 4356"/>
            </a:avLst>
          </a:prstGeom>
          <a:solidFill>
            <a:srgbClr val="ECEDA1"/>
          </a:solidFill>
        </p:spPr>
        <p:txBody>
          <a:bodyPr lIns="342000" tIns="453600">
            <a:noAutofit/>
          </a:bodyPr>
          <a:lstStyle>
            <a:lvl1pPr marL="0" indent="0">
              <a:lnSpc>
                <a:spcPct val="100000"/>
              </a:lnSpc>
              <a:spcBef>
                <a:spcPts val="927"/>
              </a:spcBef>
              <a:buNone/>
              <a:defRPr sz="927" spc="0">
                <a:solidFill>
                  <a:schemeClr val="tx1"/>
                </a:solidFill>
                <a:latin typeface="+mj-lt"/>
              </a:defRPr>
            </a:lvl1pPr>
          </a:lstStyle>
          <a:p>
            <a:pPr lvl="0"/>
            <a:r>
              <a:rPr lang="en-US"/>
              <a:t>Click to edit Master text styles</a:t>
            </a:r>
          </a:p>
        </p:txBody>
      </p:sp>
      <p:sp>
        <p:nvSpPr>
          <p:cNvPr id="15" name="Text Placeholder 14">
            <a:extLst>
              <a:ext uri="{FF2B5EF4-FFF2-40B4-BE49-F238E27FC236}">
                <a16:creationId xmlns:a16="http://schemas.microsoft.com/office/drawing/2014/main" id="{AF32D915-6CBD-2B2A-1DE8-6580BDBD4432}"/>
              </a:ext>
            </a:extLst>
          </p:cNvPr>
          <p:cNvSpPr>
            <a:spLocks noGrp="1"/>
          </p:cNvSpPr>
          <p:nvPr>
            <p:ph type="body" sz="quarter" idx="15" hasCustomPrompt="1"/>
          </p:nvPr>
        </p:nvSpPr>
        <p:spPr>
          <a:xfrm>
            <a:off x="4170537" y="4866280"/>
            <a:ext cx="3171628" cy="546382"/>
          </a:xfrm>
        </p:spPr>
        <p:txBody>
          <a:bodyPr anchor="b">
            <a:noAutofit/>
          </a:bodyPr>
          <a:lstStyle>
            <a:lvl1pPr marL="0" indent="0">
              <a:lnSpc>
                <a:spcPct val="100000"/>
              </a:lnSpc>
              <a:spcBef>
                <a:spcPts val="927"/>
              </a:spcBef>
              <a:buNone/>
              <a:defRPr sz="695" spc="0">
                <a:solidFill>
                  <a:schemeClr val="tx1"/>
                </a:solidFill>
                <a:latin typeface="+mj-lt"/>
              </a:defRPr>
            </a:lvl1pPr>
          </a:lstStyle>
          <a:p>
            <a:pPr lvl="0"/>
            <a:r>
              <a:rPr lang="en-GB"/>
              <a:t>Text</a:t>
            </a:r>
          </a:p>
        </p:txBody>
      </p:sp>
      <p:sp>
        <p:nvSpPr>
          <p:cNvPr id="19" name="Text Placeholder 18">
            <a:extLst>
              <a:ext uri="{FF2B5EF4-FFF2-40B4-BE49-F238E27FC236}">
                <a16:creationId xmlns:a16="http://schemas.microsoft.com/office/drawing/2014/main" id="{29A97791-D87E-1AE2-2514-489EDD2467D6}"/>
              </a:ext>
            </a:extLst>
          </p:cNvPr>
          <p:cNvSpPr>
            <a:spLocks noGrp="1"/>
          </p:cNvSpPr>
          <p:nvPr>
            <p:ph type="body" sz="quarter" idx="17" hasCustomPrompt="1"/>
          </p:nvPr>
        </p:nvSpPr>
        <p:spPr>
          <a:xfrm>
            <a:off x="5155369" y="7065757"/>
            <a:ext cx="1996537" cy="1753068"/>
          </a:xfrm>
        </p:spPr>
        <p:txBody>
          <a:bodyPr>
            <a:noAutofit/>
          </a:bodyPr>
          <a:lstStyle>
            <a:lvl1pPr marL="0" indent="0" algn="r">
              <a:lnSpc>
                <a:spcPct val="100000"/>
              </a:lnSpc>
              <a:spcBef>
                <a:spcPts val="927"/>
              </a:spcBef>
              <a:buNone/>
              <a:defRPr sz="4171" spc="-9" baseline="0">
                <a:solidFill>
                  <a:schemeClr val="bg1"/>
                </a:solidFill>
              </a:defRPr>
            </a:lvl1pPr>
          </a:lstStyle>
          <a:p>
            <a:pPr lvl="0"/>
            <a:r>
              <a:rPr lang="en-GB"/>
              <a:t>###</a:t>
            </a:r>
          </a:p>
        </p:txBody>
      </p:sp>
      <p:sp>
        <p:nvSpPr>
          <p:cNvPr id="14" name="Text Placeholder 13">
            <a:extLst>
              <a:ext uri="{FF2B5EF4-FFF2-40B4-BE49-F238E27FC236}">
                <a16:creationId xmlns:a16="http://schemas.microsoft.com/office/drawing/2014/main" id="{41853337-5E4B-9B31-0BC8-A9C6B2D79156}"/>
              </a:ext>
            </a:extLst>
          </p:cNvPr>
          <p:cNvSpPr>
            <a:spLocks noGrp="1"/>
          </p:cNvSpPr>
          <p:nvPr>
            <p:ph type="body" sz="quarter" idx="18" hasCustomPrompt="1"/>
          </p:nvPr>
        </p:nvSpPr>
        <p:spPr>
          <a:xfrm>
            <a:off x="7136216" y="7279656"/>
            <a:ext cx="384223" cy="1111362"/>
          </a:xfrm>
        </p:spPr>
        <p:txBody>
          <a:bodyPr>
            <a:noAutofit/>
          </a:bodyPr>
          <a:lstStyle>
            <a:lvl1pPr marL="0" indent="0">
              <a:lnSpc>
                <a:spcPct val="100000"/>
              </a:lnSpc>
              <a:spcBef>
                <a:spcPts val="927"/>
              </a:spcBef>
              <a:buNone/>
              <a:defRPr sz="2085" spc="-23">
                <a:solidFill>
                  <a:schemeClr val="bg1"/>
                </a:solidFill>
              </a:defRPr>
            </a:lvl1pPr>
          </a:lstStyle>
          <a:p>
            <a:pPr lvl="0"/>
            <a:r>
              <a:rPr lang="en-GB"/>
              <a:t>%</a:t>
            </a:r>
          </a:p>
        </p:txBody>
      </p:sp>
    </p:spTree>
    <p:extLst>
      <p:ext uri="{BB962C8B-B14F-4D97-AF65-F5344CB8AC3E}">
        <p14:creationId xmlns:p14="http://schemas.microsoft.com/office/powerpoint/2010/main" val="20680253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Full-image with box, right">
    <p:bg>
      <p:bgPr>
        <a:solidFill>
          <a:schemeClr val="accent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274DAE1-2CBC-CED8-98F3-B7D1D488E83B}"/>
              </a:ext>
            </a:extLst>
          </p:cNvPr>
          <p:cNvSpPr>
            <a:spLocks noGrp="1"/>
          </p:cNvSpPr>
          <p:nvPr>
            <p:ph type="pic" sz="quarter" idx="14" hasCustomPrompt="1"/>
          </p:nvPr>
        </p:nvSpPr>
        <p:spPr>
          <a:xfrm>
            <a:off x="0" y="0"/>
            <a:ext cx="7775575" cy="10044113"/>
          </a:xfrm>
        </p:spPr>
        <p:txBody>
          <a:bodyPr lIns="72000" tIns="72000"/>
          <a:lstStyle>
            <a:lvl1pPr marL="0" indent="0">
              <a:buNone/>
              <a:defRPr sz="741">
                <a:solidFill>
                  <a:schemeClr val="accent3"/>
                </a:solidFill>
              </a:defRPr>
            </a:lvl1pPr>
          </a:lstStyle>
          <a:p>
            <a:pPr marL="0" marR="0" lvl="0" indent="0" algn="l" defTabSz="423722" rtl="0" eaLnBrk="1" fontAlgn="auto" latinLnBrk="0" hangingPunct="1">
              <a:lnSpc>
                <a:spcPct val="90000"/>
              </a:lnSpc>
              <a:spcBef>
                <a:spcPts val="278"/>
              </a:spcBef>
              <a:spcAft>
                <a:spcPts val="278"/>
              </a:spcAft>
              <a:buClrTx/>
              <a:buSzTx/>
              <a:buFont typeface="Wingdings 3" panose="05040102010807070707" pitchFamily="18" charset="2"/>
              <a:buNone/>
              <a:tabLst/>
              <a:defRPr/>
            </a:pPr>
            <a:r>
              <a:rPr lang="en-GB" dirty="0"/>
              <a:t>Drag-and-drop to insert a picture. Insert a darker image, preferably with blur behind the textbox, to make the text as readable as possible.</a:t>
            </a:r>
          </a:p>
        </p:txBody>
      </p:sp>
      <p:sp>
        <p:nvSpPr>
          <p:cNvPr id="16" name="Text Placeholder 15">
            <a:extLst>
              <a:ext uri="{FF2B5EF4-FFF2-40B4-BE49-F238E27FC236}">
                <a16:creationId xmlns:a16="http://schemas.microsoft.com/office/drawing/2014/main" id="{F6122FCA-D1C2-3223-8267-E8F284C65A7F}"/>
              </a:ext>
            </a:extLst>
          </p:cNvPr>
          <p:cNvSpPr>
            <a:spLocks noGrp="1"/>
          </p:cNvSpPr>
          <p:nvPr>
            <p:ph type="body" sz="quarter" idx="16" hasCustomPrompt="1"/>
          </p:nvPr>
        </p:nvSpPr>
        <p:spPr>
          <a:xfrm>
            <a:off x="3926260" y="1453144"/>
            <a:ext cx="3607341" cy="7105278"/>
          </a:xfrm>
          <a:prstGeom prst="roundRect">
            <a:avLst>
              <a:gd name="adj" fmla="val 1911"/>
            </a:avLst>
          </a:prstGeom>
          <a:solidFill>
            <a:schemeClr val="tx1"/>
          </a:solidFill>
        </p:spPr>
        <p:txBody>
          <a:bodyPr/>
          <a:lstStyle>
            <a:lvl1pPr marL="0" indent="0">
              <a:buNone/>
              <a:defRPr sz="100">
                <a:noFill/>
              </a:defRPr>
            </a:lvl1pPr>
          </a:lstStyle>
          <a:p>
            <a:pPr lvl="0"/>
            <a:r>
              <a:rPr lang="en-GB"/>
              <a:t> </a:t>
            </a:r>
          </a:p>
        </p:txBody>
      </p:sp>
      <p:sp>
        <p:nvSpPr>
          <p:cNvPr id="10" name="Rectangle: Rounded Corners 9">
            <a:extLst>
              <a:ext uri="{FF2B5EF4-FFF2-40B4-BE49-F238E27FC236}">
                <a16:creationId xmlns:a16="http://schemas.microsoft.com/office/drawing/2014/main" id="{A6D34859-862F-D994-47E2-931EB9EB8C99}"/>
              </a:ext>
            </a:extLst>
          </p:cNvPr>
          <p:cNvSpPr/>
          <p:nvPr userDrawn="1"/>
        </p:nvSpPr>
        <p:spPr>
          <a:xfrm>
            <a:off x="3841216" y="1529868"/>
            <a:ext cx="3467826" cy="6982054"/>
          </a:xfrm>
          <a:prstGeom prst="roundRect">
            <a:avLst>
              <a:gd name="adj" fmla="val 2863"/>
            </a:avLst>
          </a:prstGeom>
          <a:noFill/>
          <a:ln>
            <a:noFill/>
          </a:ln>
          <a:effectLst>
            <a:glow>
              <a:schemeClr val="accent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80" dirty="0">
              <a:cs typeface="Arial" panose="020B0604020202020204" pitchFamily="34" charset="0"/>
            </a:endParaRPr>
          </a:p>
        </p:txBody>
      </p:sp>
      <p:sp>
        <p:nvSpPr>
          <p:cNvPr id="2" name="Platshållare för datum 1">
            <a:extLst>
              <a:ext uri="{FF2B5EF4-FFF2-40B4-BE49-F238E27FC236}">
                <a16:creationId xmlns:a16="http://schemas.microsoft.com/office/drawing/2014/main" id="{EF0C26C3-B13E-495A-A6E4-2EC4E724A264}"/>
              </a:ext>
            </a:extLst>
          </p:cNvPr>
          <p:cNvSpPr>
            <a:spLocks noGrp="1"/>
          </p:cNvSpPr>
          <p:nvPr>
            <p:ph type="dt" sz="half" idx="10"/>
          </p:nvPr>
        </p:nvSpPr>
        <p:spPr/>
        <p:txBody>
          <a:bodyPr/>
          <a:lstStyle>
            <a:lvl1pPr>
              <a:defRPr>
                <a:solidFill>
                  <a:schemeClr val="tx1"/>
                </a:solidFill>
              </a:defRPr>
            </a:lvl1pPr>
          </a:lstStyle>
          <a:p>
            <a:r>
              <a:rPr lang="en-GB" dirty="0"/>
              <a:t>2023.12.24</a:t>
            </a:r>
          </a:p>
        </p:txBody>
      </p:sp>
      <p:sp>
        <p:nvSpPr>
          <p:cNvPr id="3" name="Platshållare för sidfot 2">
            <a:extLst>
              <a:ext uri="{FF2B5EF4-FFF2-40B4-BE49-F238E27FC236}">
                <a16:creationId xmlns:a16="http://schemas.microsoft.com/office/drawing/2014/main" id="{BF95847E-A091-4B48-90CC-8498D25ED01A}"/>
              </a:ext>
            </a:extLst>
          </p:cNvPr>
          <p:cNvSpPr>
            <a:spLocks noGrp="1"/>
          </p:cNvSpPr>
          <p:nvPr>
            <p:ph type="ftr" sz="quarter" idx="11"/>
          </p:nvPr>
        </p:nvSpPr>
        <p:spPr/>
        <p:txBody>
          <a:bodyPr/>
          <a:lstStyle>
            <a:lvl1pPr>
              <a:defRPr>
                <a:solidFill>
                  <a:schemeClr val="tx1"/>
                </a:solidFill>
              </a:defRPr>
            </a:lvl1pPr>
          </a:lstStyle>
          <a:p>
            <a:r>
              <a:rPr lang="en-GB" dirty="0"/>
              <a:t>Presentation title</a:t>
            </a:r>
          </a:p>
        </p:txBody>
      </p:sp>
      <p:sp>
        <p:nvSpPr>
          <p:cNvPr id="4" name="Platshållare för bildnummer 3">
            <a:extLst>
              <a:ext uri="{FF2B5EF4-FFF2-40B4-BE49-F238E27FC236}">
                <a16:creationId xmlns:a16="http://schemas.microsoft.com/office/drawing/2014/main" id="{81B4C505-33E4-4681-8C5B-77BB1E17C2CB}"/>
              </a:ext>
            </a:extLst>
          </p:cNvPr>
          <p:cNvSpPr>
            <a:spLocks noGrp="1"/>
          </p:cNvSpPr>
          <p:nvPr>
            <p:ph type="sldNum" sz="quarter" idx="12"/>
          </p:nvPr>
        </p:nvSpPr>
        <p:spPr/>
        <p:txBody>
          <a:bodyPr/>
          <a:lstStyle>
            <a:lvl1pPr>
              <a:defRPr>
                <a:solidFill>
                  <a:schemeClr val="tx1"/>
                </a:solidFill>
              </a:defRPr>
            </a:lvl1pPr>
          </a:lstStyle>
          <a:p>
            <a:fld id="{AE086683-F536-42AB-ABBC-F4803DFE8DBC}" type="slidenum">
              <a:rPr lang="en-GB" smtClean="0"/>
              <a:pPr/>
              <a:t>‹#›</a:t>
            </a:fld>
            <a:endParaRPr lang="en-GB" dirty="0"/>
          </a:p>
        </p:txBody>
      </p:sp>
      <p:sp>
        <p:nvSpPr>
          <p:cNvPr id="5" name="Text Placeholder 6">
            <a:extLst>
              <a:ext uri="{FF2B5EF4-FFF2-40B4-BE49-F238E27FC236}">
                <a16:creationId xmlns:a16="http://schemas.microsoft.com/office/drawing/2014/main" id="{4F28A05A-5664-5CAB-30CF-CFE858CD64EF}"/>
              </a:ext>
            </a:extLst>
          </p:cNvPr>
          <p:cNvSpPr>
            <a:spLocks noGrp="1" noRot="1" noMove="1" noResize="1" noEditPoints="1" noAdjustHandles="1" noChangeArrowheads="1" noChangeShapeType="1"/>
          </p:cNvSpPr>
          <p:nvPr>
            <p:ph type="body" sz="quarter" idx="15" hasCustomPrompt="1"/>
          </p:nvPr>
        </p:nvSpPr>
        <p:spPr>
          <a:xfrm>
            <a:off x="6909936" y="368425"/>
            <a:ext cx="643915" cy="709225"/>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solidFill>
                  <a:schemeClr val="tx1"/>
                </a:solidFill>
              </a:defRPr>
            </a:lvl1pPr>
          </a:lstStyle>
          <a:p>
            <a:pPr lvl="0"/>
            <a:r>
              <a:rPr lang="en-GB"/>
              <a:t> </a:t>
            </a:r>
          </a:p>
        </p:txBody>
      </p:sp>
      <p:sp>
        <p:nvSpPr>
          <p:cNvPr id="14" name="Text Placeholder 13">
            <a:extLst>
              <a:ext uri="{FF2B5EF4-FFF2-40B4-BE49-F238E27FC236}">
                <a16:creationId xmlns:a16="http://schemas.microsoft.com/office/drawing/2014/main" id="{88E38532-170C-B0FE-B997-3BA0B19BEDC4}"/>
              </a:ext>
            </a:extLst>
          </p:cNvPr>
          <p:cNvSpPr>
            <a:spLocks noGrp="1"/>
          </p:cNvSpPr>
          <p:nvPr>
            <p:ph type="body" sz="quarter" idx="17"/>
          </p:nvPr>
        </p:nvSpPr>
        <p:spPr>
          <a:xfrm>
            <a:off x="4246193" y="3361987"/>
            <a:ext cx="2967476" cy="4305949"/>
          </a:xfrm>
        </p:spPr>
        <p:txBody>
          <a:bodyPr/>
          <a:lstStyle>
            <a:lvl1pPr>
              <a:defRPr baseline="0">
                <a:solidFill>
                  <a:schemeClr val="bg1"/>
                </a:solidFill>
                <a:latin typeface="+mj-lt"/>
              </a:defRPr>
            </a:lvl1pPr>
          </a:lstStyle>
          <a:p>
            <a:pPr lvl="0"/>
            <a:r>
              <a:rPr lang="en-US"/>
              <a:t>Click to edit Master text styles</a:t>
            </a:r>
          </a:p>
        </p:txBody>
      </p:sp>
      <p:sp>
        <p:nvSpPr>
          <p:cNvPr id="15" name="Title 14">
            <a:extLst>
              <a:ext uri="{FF2B5EF4-FFF2-40B4-BE49-F238E27FC236}">
                <a16:creationId xmlns:a16="http://schemas.microsoft.com/office/drawing/2014/main" id="{C5E53E7F-4A92-B226-FF04-6558C343E64C}"/>
              </a:ext>
            </a:extLst>
          </p:cNvPr>
          <p:cNvSpPr>
            <a:spLocks noGrp="1"/>
          </p:cNvSpPr>
          <p:nvPr>
            <p:ph type="title"/>
          </p:nvPr>
        </p:nvSpPr>
        <p:spPr>
          <a:xfrm>
            <a:off x="4246194" y="2512659"/>
            <a:ext cx="2967476" cy="897460"/>
          </a:xfrm>
        </p:spPr>
        <p:txBody>
          <a:bodyPr/>
          <a:lstStyle>
            <a:lvl1pPr>
              <a:lnSpc>
                <a:spcPct val="90000"/>
              </a:lnSpc>
              <a:spcBef>
                <a:spcPts val="0"/>
              </a:spcBef>
              <a:defRPr sz="1668" spc="-9" baseline="0">
                <a:solidFill>
                  <a:schemeClr val="accent1"/>
                </a:solidFill>
              </a:defRPr>
            </a:lvl1pPr>
          </a:lstStyle>
          <a:p>
            <a:r>
              <a:rPr lang="en-US"/>
              <a:t>Click to edit Master title style</a:t>
            </a:r>
            <a:endParaRPr lang="en-GB"/>
          </a:p>
        </p:txBody>
      </p:sp>
      <mc:AlternateContent xmlns:mc="http://schemas.openxmlformats.org/markup-compatibility/2006" xmlns:a14="http://schemas.microsoft.com/office/drawing/2010/main">
        <mc:Choice Requires="a14">
          <p:sp>
            <p:nvSpPr>
              <p:cNvPr id="7" name="Platshållare för sidfot 4">
                <a:extLst>
                  <a:ext uri="{FF2B5EF4-FFF2-40B4-BE49-F238E27FC236}">
                    <a16:creationId xmlns:a16="http://schemas.microsoft.com/office/drawing/2014/main" id="{B70AD96E-30E2-B759-7490-40963A5A45A2}"/>
                  </a:ext>
                </a:extLst>
              </p:cNvPr>
              <p:cNvSpPr txBox="1">
                <a:spLocks/>
              </p:cNvSpPr>
              <p:nvPr userDrawn="1"/>
            </p:nvSpPr>
            <p:spPr>
              <a:xfrm>
                <a:off x="226280" y="9477947"/>
                <a:ext cx="1396513" cy="245523"/>
              </a:xfrm>
              <a:prstGeom prst="rect">
                <a:avLst/>
              </a:prstGeom>
            </p:spPr>
            <p:txBody>
              <a:bodyPr vert="horz" lIns="0" tIns="0" rIns="0" bIns="0" rtlCol="0" anchor="t">
                <a:noAutofit/>
              </a:bodyPr>
              <a:lstStyle>
                <a:defPPr>
                  <a:defRPr lang="sv-SE"/>
                </a:defPPr>
                <a:lvl1pPr marL="0" algn="l" defTabSz="914400" rtl="0" eaLnBrk="1" latinLnBrk="0" hangingPunct="1">
                  <a:defRPr sz="10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64" dirty="0"/>
                  <a:t>Mölnlycke Health Care </a:t>
                </a:r>
                <a14:m>
                  <m:oMath xmlns:m="http://schemas.openxmlformats.org/officeDocument/2006/math">
                    <m:r>
                      <a:rPr lang="sv-SE" sz="464" b="0" i="1" smtClean="0">
                        <a:latin typeface="Cambria Math" panose="02040503050406030204" pitchFamily="18" charset="0"/>
                      </a:rPr>
                      <m:t>– </m:t>
                    </m:r>
                  </m:oMath>
                </a14:m>
                <a:r>
                  <a:rPr lang="en-GB" sz="464" dirty="0"/>
                  <a:t>Internal</a:t>
                </a:r>
              </a:p>
            </p:txBody>
          </p:sp>
        </mc:Choice>
        <mc:Fallback xmlns="">
          <p:sp>
            <p:nvSpPr>
              <p:cNvPr id="7" name="Platshållare för sidfot 4">
                <a:extLst>
                  <a:ext uri="{FF2B5EF4-FFF2-40B4-BE49-F238E27FC236}">
                    <a16:creationId xmlns:a16="http://schemas.microsoft.com/office/drawing/2014/main" id="{B70AD96E-30E2-B759-7490-40963A5A45A2}"/>
                  </a:ext>
                </a:extLst>
              </p:cNvPr>
              <p:cNvSpPr txBox="1">
                <a:spLocks noRot="1" noChangeAspect="1" noMove="1" noResize="1" noEditPoints="1" noAdjustHandles="1" noChangeArrowheads="1" noChangeShapeType="1" noTextEdit="1"/>
              </p:cNvSpPr>
              <p:nvPr userDrawn="1"/>
            </p:nvSpPr>
            <p:spPr>
              <a:xfrm>
                <a:off x="226280" y="9477947"/>
                <a:ext cx="1396513" cy="245523"/>
              </a:xfrm>
              <a:prstGeom prst="rect">
                <a:avLst/>
              </a:prstGeom>
              <a:blipFill>
                <a:blip r:embed="rId4"/>
                <a:stretch>
                  <a:fillRect l="-2620" t="-10000"/>
                </a:stretch>
              </a:blipFill>
            </p:spPr>
            <p:txBody>
              <a:bodyPr/>
              <a:lstStyle/>
              <a:p>
                <a:r>
                  <a:rPr lang="en-CA">
                    <a:noFill/>
                  </a:rPr>
                  <a:t> </a:t>
                </a:r>
              </a:p>
            </p:txBody>
          </p:sp>
        </mc:Fallback>
      </mc:AlternateContent>
    </p:spTree>
    <p:extLst>
      <p:ext uri="{BB962C8B-B14F-4D97-AF65-F5344CB8AC3E}">
        <p14:creationId xmlns:p14="http://schemas.microsoft.com/office/powerpoint/2010/main" val="709539549"/>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mall heading, text and split layout">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9FB1D1-9352-5EBB-3117-87938FB589DA}"/>
              </a:ext>
            </a:extLst>
          </p:cNvPr>
          <p:cNvSpPr/>
          <p:nvPr userDrawn="1"/>
        </p:nvSpPr>
        <p:spPr>
          <a:xfrm>
            <a:off x="0" y="0"/>
            <a:ext cx="3887788" cy="100441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80" dirty="0">
              <a:cs typeface="Arial" panose="020B0604020202020204" pitchFamily="34" charset="0"/>
            </a:endParaRPr>
          </a:p>
        </p:txBody>
      </p:sp>
      <p:sp>
        <p:nvSpPr>
          <p:cNvPr id="2" name="Title 1">
            <a:extLst>
              <a:ext uri="{FF2B5EF4-FFF2-40B4-BE49-F238E27FC236}">
                <a16:creationId xmlns:a16="http://schemas.microsoft.com/office/drawing/2014/main" id="{A4904994-8B47-700E-C00D-A6EA25C6CD9D}"/>
              </a:ext>
            </a:extLst>
          </p:cNvPr>
          <p:cNvSpPr>
            <a:spLocks noGrp="1"/>
          </p:cNvSpPr>
          <p:nvPr>
            <p:ph type="title"/>
          </p:nvPr>
        </p:nvSpPr>
        <p:spPr>
          <a:xfrm>
            <a:off x="230837" y="685885"/>
            <a:ext cx="3355648" cy="588231"/>
          </a:xfrm>
        </p:spPr>
        <p:txBody>
          <a:bodyPr/>
          <a:lstStyle>
            <a:lvl1pPr>
              <a:defRPr sz="927" baseline="0">
                <a:solidFill>
                  <a:schemeClr val="accent1"/>
                </a:solidFill>
                <a:latin typeface="+mn-lt"/>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E5EED044-4377-8203-52C8-61204C7C23CC}"/>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3C910E69-FC18-8C7A-18A8-15A0E14B4787}"/>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34F7DA13-7AEA-EA08-94FC-9D51009E6880}"/>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9" name="Text Placeholder 10">
            <a:extLst>
              <a:ext uri="{FF2B5EF4-FFF2-40B4-BE49-F238E27FC236}">
                <a16:creationId xmlns:a16="http://schemas.microsoft.com/office/drawing/2014/main" id="{3CB732BC-9DBD-70D2-918A-58A6AEB2A02F}"/>
              </a:ext>
            </a:extLst>
          </p:cNvPr>
          <p:cNvSpPr>
            <a:spLocks noGrp="1"/>
          </p:cNvSpPr>
          <p:nvPr>
            <p:ph type="body" sz="quarter" idx="17"/>
          </p:nvPr>
        </p:nvSpPr>
        <p:spPr>
          <a:xfrm>
            <a:off x="234888" y="1246214"/>
            <a:ext cx="2384307" cy="737034"/>
          </a:xfrm>
        </p:spPr>
        <p:txBody>
          <a:bodyPr anchor="t">
            <a:noAutofit/>
          </a:bodyPr>
          <a:lstStyle>
            <a:lvl1pPr marL="0" indent="0">
              <a:lnSpc>
                <a:spcPct val="100000"/>
              </a:lnSpc>
              <a:spcBef>
                <a:spcPts val="533"/>
              </a:spcBef>
              <a:buNone/>
              <a:defRPr sz="602" b="0" spc="-9" baseline="0">
                <a:solidFill>
                  <a:schemeClr val="tx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1" name="Content Placeholder 10">
            <a:extLst>
              <a:ext uri="{FF2B5EF4-FFF2-40B4-BE49-F238E27FC236}">
                <a16:creationId xmlns:a16="http://schemas.microsoft.com/office/drawing/2014/main" id="{2246D747-DB3D-219E-EE62-571AAB9BF973}"/>
              </a:ext>
            </a:extLst>
          </p:cNvPr>
          <p:cNvSpPr>
            <a:spLocks noGrp="1"/>
          </p:cNvSpPr>
          <p:nvPr>
            <p:ph sz="quarter" idx="18" hasCustomPrompt="1"/>
          </p:nvPr>
        </p:nvSpPr>
        <p:spPr>
          <a:xfrm>
            <a:off x="4209746" y="1453143"/>
            <a:ext cx="3323856" cy="6923928"/>
          </a:xfrm>
        </p:spPr>
        <p:txBody>
          <a:bodyPr anchor="ctr"/>
          <a:lstStyle>
            <a:lvl2pPr>
              <a:defRPr baseline="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mc:AlternateContent xmlns:mc="http://schemas.openxmlformats.org/markup-compatibility/2006" xmlns:a14="http://schemas.microsoft.com/office/drawing/2010/main">
        <mc:Choice Requires="a14">
          <p:sp>
            <p:nvSpPr>
              <p:cNvPr id="8" name="Platshållare för sidfot 4">
                <a:extLst>
                  <a:ext uri="{FF2B5EF4-FFF2-40B4-BE49-F238E27FC236}">
                    <a16:creationId xmlns:a16="http://schemas.microsoft.com/office/drawing/2014/main" id="{F0757A07-3F3B-3040-FA04-E577D1260811}"/>
                  </a:ext>
                </a:extLst>
              </p:cNvPr>
              <p:cNvSpPr txBox="1">
                <a:spLocks/>
              </p:cNvSpPr>
              <p:nvPr userDrawn="1"/>
            </p:nvSpPr>
            <p:spPr>
              <a:xfrm>
                <a:off x="226280" y="9477947"/>
                <a:ext cx="1396513" cy="245523"/>
              </a:xfrm>
              <a:prstGeom prst="rect">
                <a:avLst/>
              </a:prstGeom>
            </p:spPr>
            <p:txBody>
              <a:bodyPr vert="horz" lIns="0" tIns="0" rIns="0" bIns="0" rtlCol="0" anchor="t">
                <a:noAutofit/>
              </a:bodyPr>
              <a:lstStyle>
                <a:defPPr>
                  <a:defRPr lang="sv-SE"/>
                </a:defPPr>
                <a:lvl1pPr marL="0" algn="l" defTabSz="914400" rtl="0" eaLnBrk="1" latinLnBrk="0" hangingPunct="1">
                  <a:defRPr sz="10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64" dirty="0"/>
                  <a:t>Mölnlycke Health Care </a:t>
                </a:r>
                <a14:m>
                  <m:oMath xmlns:m="http://schemas.openxmlformats.org/officeDocument/2006/math">
                    <m:r>
                      <a:rPr lang="sv-SE" sz="464" b="0" i="1" smtClean="0">
                        <a:latin typeface="Cambria Math" panose="02040503050406030204" pitchFamily="18" charset="0"/>
                      </a:rPr>
                      <m:t>– </m:t>
                    </m:r>
                  </m:oMath>
                </a14:m>
                <a:r>
                  <a:rPr lang="en-GB" sz="464" dirty="0"/>
                  <a:t>Internal</a:t>
                </a:r>
              </a:p>
            </p:txBody>
          </p:sp>
        </mc:Choice>
        <mc:Fallback xmlns="">
          <p:sp>
            <p:nvSpPr>
              <p:cNvPr id="8" name="Platshållare för sidfot 4">
                <a:extLst>
                  <a:ext uri="{FF2B5EF4-FFF2-40B4-BE49-F238E27FC236}">
                    <a16:creationId xmlns:a16="http://schemas.microsoft.com/office/drawing/2014/main" id="{F0757A07-3F3B-3040-FA04-E577D1260811}"/>
                  </a:ext>
                </a:extLst>
              </p:cNvPr>
              <p:cNvSpPr txBox="1">
                <a:spLocks noRot="1" noChangeAspect="1" noMove="1" noResize="1" noEditPoints="1" noAdjustHandles="1" noChangeArrowheads="1" noChangeShapeType="1" noTextEdit="1"/>
              </p:cNvSpPr>
              <p:nvPr userDrawn="1"/>
            </p:nvSpPr>
            <p:spPr>
              <a:xfrm>
                <a:off x="226280" y="9477947"/>
                <a:ext cx="1396513" cy="245523"/>
              </a:xfrm>
              <a:prstGeom prst="rect">
                <a:avLst/>
              </a:prstGeom>
              <a:blipFill>
                <a:blip r:embed="rId2"/>
                <a:stretch>
                  <a:fillRect l="-2620" t="-10000"/>
                </a:stretch>
              </a:blipFill>
            </p:spPr>
            <p:txBody>
              <a:bodyPr/>
              <a:lstStyle/>
              <a:p>
                <a:r>
                  <a:rPr lang="en-CA">
                    <a:noFill/>
                  </a:rPr>
                  <a:t> </a:t>
                </a:r>
              </a:p>
            </p:txBody>
          </p:sp>
        </mc:Fallback>
      </mc:AlternateContent>
    </p:spTree>
    <p:extLst>
      <p:ext uri="{BB962C8B-B14F-4D97-AF65-F5344CB8AC3E}">
        <p14:creationId xmlns:p14="http://schemas.microsoft.com/office/powerpoint/2010/main" val="19488297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mall heading, text and large content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04994-8B47-700E-C00D-A6EA25C6CD9D}"/>
              </a:ext>
            </a:extLst>
          </p:cNvPr>
          <p:cNvSpPr>
            <a:spLocks noGrp="1"/>
          </p:cNvSpPr>
          <p:nvPr>
            <p:ph type="title"/>
          </p:nvPr>
        </p:nvSpPr>
        <p:spPr>
          <a:xfrm>
            <a:off x="230836" y="685885"/>
            <a:ext cx="6074670" cy="588231"/>
          </a:xfrm>
        </p:spPr>
        <p:txBody>
          <a:bodyPr/>
          <a:lstStyle>
            <a:lvl1pPr>
              <a:defRPr sz="927" baseline="0">
                <a:solidFill>
                  <a:schemeClr val="accent1"/>
                </a:solidFill>
                <a:latin typeface="+mn-lt"/>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E5EED044-4377-8203-52C8-61204C7C23CC}"/>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3C910E69-FC18-8C7A-18A8-15A0E14B4787}"/>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34F7DA13-7AEA-EA08-94FC-9D51009E6880}"/>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9" name="Text Placeholder 10">
            <a:extLst>
              <a:ext uri="{FF2B5EF4-FFF2-40B4-BE49-F238E27FC236}">
                <a16:creationId xmlns:a16="http://schemas.microsoft.com/office/drawing/2014/main" id="{3CB732BC-9DBD-70D2-918A-58A6AEB2A02F}"/>
              </a:ext>
            </a:extLst>
          </p:cNvPr>
          <p:cNvSpPr>
            <a:spLocks noGrp="1"/>
          </p:cNvSpPr>
          <p:nvPr>
            <p:ph type="body" sz="quarter" idx="17"/>
          </p:nvPr>
        </p:nvSpPr>
        <p:spPr>
          <a:xfrm>
            <a:off x="234888" y="1246214"/>
            <a:ext cx="2384307" cy="737034"/>
          </a:xfrm>
        </p:spPr>
        <p:txBody>
          <a:bodyPr anchor="t">
            <a:noAutofit/>
          </a:bodyPr>
          <a:lstStyle>
            <a:lvl1pPr marL="0" indent="0">
              <a:lnSpc>
                <a:spcPct val="100000"/>
              </a:lnSpc>
              <a:spcBef>
                <a:spcPts val="533"/>
              </a:spcBef>
              <a:buNone/>
              <a:defRPr sz="602" b="0" spc="-9" baseline="0">
                <a:solidFill>
                  <a:schemeClr val="tx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1" name="Content Placeholder 10">
            <a:extLst>
              <a:ext uri="{FF2B5EF4-FFF2-40B4-BE49-F238E27FC236}">
                <a16:creationId xmlns:a16="http://schemas.microsoft.com/office/drawing/2014/main" id="{2246D747-DB3D-219E-EE62-571AAB9BF973}"/>
              </a:ext>
            </a:extLst>
          </p:cNvPr>
          <p:cNvSpPr>
            <a:spLocks noGrp="1"/>
          </p:cNvSpPr>
          <p:nvPr>
            <p:ph sz="quarter" idx="18" hasCustomPrompt="1"/>
          </p:nvPr>
        </p:nvSpPr>
        <p:spPr>
          <a:xfrm>
            <a:off x="240962" y="2162276"/>
            <a:ext cx="7292639" cy="6396146"/>
          </a:xfrm>
        </p:spPr>
        <p:txBody>
          <a:bodyPr anchor="t"/>
          <a:lstStyle>
            <a:lvl2pPr>
              <a:defRPr baseline="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0018345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mall heading, text and large content gray">
    <p:bg>
      <p:bgPr>
        <a:solidFill>
          <a:srgbClr val="F0F2E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04994-8B47-700E-C00D-A6EA25C6CD9D}"/>
              </a:ext>
            </a:extLst>
          </p:cNvPr>
          <p:cNvSpPr>
            <a:spLocks noGrp="1"/>
          </p:cNvSpPr>
          <p:nvPr>
            <p:ph type="title"/>
          </p:nvPr>
        </p:nvSpPr>
        <p:spPr>
          <a:xfrm>
            <a:off x="230836" y="685885"/>
            <a:ext cx="6074670" cy="588231"/>
          </a:xfrm>
        </p:spPr>
        <p:txBody>
          <a:bodyPr/>
          <a:lstStyle>
            <a:lvl1pPr>
              <a:defRPr sz="927" baseline="0">
                <a:solidFill>
                  <a:schemeClr val="accent1"/>
                </a:solidFill>
                <a:latin typeface="+mn-lt"/>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E5EED044-4377-8203-52C8-61204C7C23CC}"/>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3C910E69-FC18-8C7A-18A8-15A0E14B4787}"/>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34F7DA13-7AEA-EA08-94FC-9D51009E6880}"/>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9" name="Text Placeholder 10">
            <a:extLst>
              <a:ext uri="{FF2B5EF4-FFF2-40B4-BE49-F238E27FC236}">
                <a16:creationId xmlns:a16="http://schemas.microsoft.com/office/drawing/2014/main" id="{3CB732BC-9DBD-70D2-918A-58A6AEB2A02F}"/>
              </a:ext>
            </a:extLst>
          </p:cNvPr>
          <p:cNvSpPr>
            <a:spLocks noGrp="1"/>
          </p:cNvSpPr>
          <p:nvPr>
            <p:ph type="body" sz="quarter" idx="17"/>
          </p:nvPr>
        </p:nvSpPr>
        <p:spPr>
          <a:xfrm>
            <a:off x="234888" y="1246214"/>
            <a:ext cx="2384307" cy="737034"/>
          </a:xfrm>
        </p:spPr>
        <p:txBody>
          <a:bodyPr anchor="t">
            <a:noAutofit/>
          </a:bodyPr>
          <a:lstStyle>
            <a:lvl1pPr marL="0" indent="0">
              <a:lnSpc>
                <a:spcPct val="100000"/>
              </a:lnSpc>
              <a:spcBef>
                <a:spcPts val="533"/>
              </a:spcBef>
              <a:buNone/>
              <a:defRPr sz="602" b="0" spc="-9" baseline="0">
                <a:solidFill>
                  <a:schemeClr val="tx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1" name="Content Placeholder 10">
            <a:extLst>
              <a:ext uri="{FF2B5EF4-FFF2-40B4-BE49-F238E27FC236}">
                <a16:creationId xmlns:a16="http://schemas.microsoft.com/office/drawing/2014/main" id="{2246D747-DB3D-219E-EE62-571AAB9BF973}"/>
              </a:ext>
            </a:extLst>
          </p:cNvPr>
          <p:cNvSpPr>
            <a:spLocks noGrp="1"/>
          </p:cNvSpPr>
          <p:nvPr>
            <p:ph sz="quarter" idx="18" hasCustomPrompt="1"/>
          </p:nvPr>
        </p:nvSpPr>
        <p:spPr>
          <a:xfrm>
            <a:off x="240962" y="2162276"/>
            <a:ext cx="7292639" cy="6396146"/>
          </a:xfrm>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909765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mall heading, text and large content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04994-8B47-700E-C00D-A6EA25C6CD9D}"/>
              </a:ext>
            </a:extLst>
          </p:cNvPr>
          <p:cNvSpPr>
            <a:spLocks noGrp="1"/>
          </p:cNvSpPr>
          <p:nvPr>
            <p:ph type="title"/>
          </p:nvPr>
        </p:nvSpPr>
        <p:spPr>
          <a:xfrm>
            <a:off x="230836" y="685885"/>
            <a:ext cx="6074670" cy="588231"/>
          </a:xfrm>
        </p:spPr>
        <p:txBody>
          <a:bodyPr/>
          <a:lstStyle>
            <a:lvl1pPr>
              <a:defRPr sz="927" baseline="0">
                <a:solidFill>
                  <a:schemeClr val="tx1"/>
                </a:solidFill>
                <a:latin typeface="+mn-lt"/>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E5EED044-4377-8203-52C8-61204C7C23CC}"/>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3C910E69-FC18-8C7A-18A8-15A0E14B4787}"/>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34F7DA13-7AEA-EA08-94FC-9D51009E6880}"/>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9" name="Text Placeholder 10">
            <a:extLst>
              <a:ext uri="{FF2B5EF4-FFF2-40B4-BE49-F238E27FC236}">
                <a16:creationId xmlns:a16="http://schemas.microsoft.com/office/drawing/2014/main" id="{3CB732BC-9DBD-70D2-918A-58A6AEB2A02F}"/>
              </a:ext>
            </a:extLst>
          </p:cNvPr>
          <p:cNvSpPr>
            <a:spLocks noGrp="1"/>
          </p:cNvSpPr>
          <p:nvPr>
            <p:ph type="body" sz="quarter" idx="17"/>
          </p:nvPr>
        </p:nvSpPr>
        <p:spPr>
          <a:xfrm>
            <a:off x="234888" y="1246214"/>
            <a:ext cx="2384307" cy="737034"/>
          </a:xfrm>
        </p:spPr>
        <p:txBody>
          <a:bodyPr anchor="t">
            <a:noAutofit/>
          </a:bodyPr>
          <a:lstStyle>
            <a:lvl1pPr marL="0" indent="0">
              <a:lnSpc>
                <a:spcPct val="100000"/>
              </a:lnSpc>
              <a:spcBef>
                <a:spcPts val="533"/>
              </a:spcBef>
              <a:buNone/>
              <a:defRPr sz="602" b="0" spc="-9" baseline="0">
                <a:solidFill>
                  <a:schemeClr val="tx1"/>
                </a:solidFill>
                <a:latin typeface="+mj-lt"/>
              </a:defRPr>
            </a:lvl1pPr>
            <a:lvl2pPr marL="258205" indent="-91218">
              <a:defRPr sz="602"/>
            </a:lvl2pPr>
            <a:lvl3pPr marL="332504" indent="-69885">
              <a:defRPr sz="510"/>
            </a:lvl3pPr>
            <a:lvl4pPr marL="389882" indent="-57379">
              <a:defRPr sz="417"/>
            </a:lvl4pPr>
          </a:lstStyle>
          <a:p>
            <a:pPr lvl="0"/>
            <a:r>
              <a:rPr lang="en-US"/>
              <a:t>Click to edit Master text styles</a:t>
            </a:r>
          </a:p>
        </p:txBody>
      </p:sp>
      <p:sp>
        <p:nvSpPr>
          <p:cNvPr id="11" name="Content Placeholder 10">
            <a:extLst>
              <a:ext uri="{FF2B5EF4-FFF2-40B4-BE49-F238E27FC236}">
                <a16:creationId xmlns:a16="http://schemas.microsoft.com/office/drawing/2014/main" id="{2246D747-DB3D-219E-EE62-571AAB9BF973}"/>
              </a:ext>
            </a:extLst>
          </p:cNvPr>
          <p:cNvSpPr>
            <a:spLocks noGrp="1"/>
          </p:cNvSpPr>
          <p:nvPr>
            <p:ph sz="quarter" idx="18" hasCustomPrompt="1"/>
          </p:nvPr>
        </p:nvSpPr>
        <p:spPr>
          <a:xfrm>
            <a:off x="240962" y="2162276"/>
            <a:ext cx="7292639" cy="6396146"/>
          </a:xfrm>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23217996"/>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nd large content gray">
    <p:bg>
      <p:bgPr>
        <a:solidFill>
          <a:srgbClr val="F0F2EF"/>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5EED044-4377-8203-52C8-61204C7C23CC}"/>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3C910E69-FC18-8C7A-18A8-15A0E14B4787}"/>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34F7DA13-7AEA-EA08-94FC-9D51009E6880}"/>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11" name="Content Placeholder 10">
            <a:extLst>
              <a:ext uri="{FF2B5EF4-FFF2-40B4-BE49-F238E27FC236}">
                <a16:creationId xmlns:a16="http://schemas.microsoft.com/office/drawing/2014/main" id="{2246D747-DB3D-219E-EE62-571AAB9BF973}"/>
              </a:ext>
            </a:extLst>
          </p:cNvPr>
          <p:cNvSpPr>
            <a:spLocks noGrp="1"/>
          </p:cNvSpPr>
          <p:nvPr>
            <p:ph sz="quarter" idx="18" hasCustomPrompt="1"/>
          </p:nvPr>
        </p:nvSpPr>
        <p:spPr>
          <a:xfrm>
            <a:off x="240962" y="2162276"/>
            <a:ext cx="7292639" cy="6396146"/>
          </a:xfrm>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a:extLst>
              <a:ext uri="{FF2B5EF4-FFF2-40B4-BE49-F238E27FC236}">
                <a16:creationId xmlns:a16="http://schemas.microsoft.com/office/drawing/2014/main" id="{72A04D72-1258-9965-72AA-3AEBC4F6AE24}"/>
              </a:ext>
            </a:extLst>
          </p:cNvPr>
          <p:cNvSpPr>
            <a:spLocks noGrp="1"/>
          </p:cNvSpPr>
          <p:nvPr>
            <p:ph type="title"/>
          </p:nvPr>
        </p:nvSpPr>
        <p:spPr>
          <a:xfrm>
            <a:off x="226280" y="657136"/>
            <a:ext cx="6079225" cy="897460"/>
          </a:xfrm>
        </p:spPr>
        <p:txBody>
          <a:bodyPr/>
          <a:lstStyle>
            <a:lvl1pPr>
              <a:defRPr>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37835920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ing and large content dark">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5EED044-4377-8203-52C8-61204C7C23CC}"/>
              </a:ext>
            </a:extLst>
          </p:cNvPr>
          <p:cNvSpPr>
            <a:spLocks noGrp="1"/>
          </p:cNvSpPr>
          <p:nvPr>
            <p:ph type="dt" sz="half" idx="10"/>
          </p:nvPr>
        </p:nvSpPr>
        <p:spPr/>
        <p:txBody>
          <a:bodyPr/>
          <a:lstStyle/>
          <a:p>
            <a:r>
              <a:rPr lang="en-GB" dirty="0"/>
              <a:t>2023.12.24</a:t>
            </a:r>
          </a:p>
        </p:txBody>
      </p:sp>
      <p:sp>
        <p:nvSpPr>
          <p:cNvPr id="4" name="Footer Placeholder 3">
            <a:extLst>
              <a:ext uri="{FF2B5EF4-FFF2-40B4-BE49-F238E27FC236}">
                <a16:creationId xmlns:a16="http://schemas.microsoft.com/office/drawing/2014/main" id="{3C910E69-FC18-8C7A-18A8-15A0E14B4787}"/>
              </a:ext>
            </a:extLst>
          </p:cNvPr>
          <p:cNvSpPr>
            <a:spLocks noGrp="1"/>
          </p:cNvSpPr>
          <p:nvPr>
            <p:ph type="ftr" sz="quarter" idx="11"/>
          </p:nvPr>
        </p:nvSpPr>
        <p:spPr/>
        <p:txBody>
          <a:bodyPr/>
          <a:lstStyle/>
          <a:p>
            <a:r>
              <a:rPr lang="en-GB" dirty="0"/>
              <a:t>Presentation title</a:t>
            </a:r>
          </a:p>
        </p:txBody>
      </p:sp>
      <p:sp>
        <p:nvSpPr>
          <p:cNvPr id="5" name="Slide Number Placeholder 4">
            <a:extLst>
              <a:ext uri="{FF2B5EF4-FFF2-40B4-BE49-F238E27FC236}">
                <a16:creationId xmlns:a16="http://schemas.microsoft.com/office/drawing/2014/main" id="{34F7DA13-7AEA-EA08-94FC-9D51009E6880}"/>
              </a:ext>
            </a:extLst>
          </p:cNvPr>
          <p:cNvSpPr>
            <a:spLocks noGrp="1"/>
          </p:cNvSpPr>
          <p:nvPr>
            <p:ph type="sldNum" sz="quarter" idx="12"/>
          </p:nvPr>
        </p:nvSpPr>
        <p:spPr/>
        <p:txBody>
          <a:bodyPr/>
          <a:lstStyle/>
          <a:p>
            <a:fld id="{AE086683-F536-42AB-ABBC-F4803DFE8DBC}" type="slidenum">
              <a:rPr lang="en-GB" smtClean="0"/>
              <a:pPr/>
              <a:t>‹#›</a:t>
            </a:fld>
            <a:endParaRPr lang="en-GB" dirty="0"/>
          </a:p>
        </p:txBody>
      </p:sp>
      <p:sp>
        <p:nvSpPr>
          <p:cNvPr id="11" name="Content Placeholder 10">
            <a:extLst>
              <a:ext uri="{FF2B5EF4-FFF2-40B4-BE49-F238E27FC236}">
                <a16:creationId xmlns:a16="http://schemas.microsoft.com/office/drawing/2014/main" id="{2246D747-DB3D-219E-EE62-571AAB9BF973}"/>
              </a:ext>
            </a:extLst>
          </p:cNvPr>
          <p:cNvSpPr>
            <a:spLocks noGrp="1"/>
          </p:cNvSpPr>
          <p:nvPr>
            <p:ph sz="quarter" idx="18" hasCustomPrompt="1"/>
          </p:nvPr>
        </p:nvSpPr>
        <p:spPr>
          <a:xfrm>
            <a:off x="240962" y="2162276"/>
            <a:ext cx="7292639" cy="6396146"/>
          </a:xfrm>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a:extLst>
              <a:ext uri="{FF2B5EF4-FFF2-40B4-BE49-F238E27FC236}">
                <a16:creationId xmlns:a16="http://schemas.microsoft.com/office/drawing/2014/main" id="{72A04D72-1258-9965-72AA-3AEBC4F6AE24}"/>
              </a:ext>
            </a:extLst>
          </p:cNvPr>
          <p:cNvSpPr>
            <a:spLocks noGrp="1"/>
          </p:cNvSpPr>
          <p:nvPr>
            <p:ph type="title"/>
          </p:nvPr>
        </p:nvSpPr>
        <p:spPr>
          <a:xfrm>
            <a:off x="226280" y="657136"/>
            <a:ext cx="6079225" cy="897460"/>
          </a:xfrm>
        </p:spPr>
        <p:txBody>
          <a:bodyPr/>
          <a:lstStyle>
            <a:lvl1pPr>
              <a:defRPr>
                <a:solidFill>
                  <a:schemeClr val="tx1"/>
                </a:solidFill>
              </a:defRPr>
            </a:lvl1pPr>
          </a:lstStyle>
          <a:p>
            <a:r>
              <a:rPr lang="en-US"/>
              <a:t>Click to edit Master title style</a:t>
            </a:r>
            <a:endParaRPr lang="en-GB"/>
          </a:p>
        </p:txBody>
      </p:sp>
    </p:spTree>
    <p:extLst>
      <p:ext uri="{BB962C8B-B14F-4D97-AF65-F5344CB8AC3E}">
        <p14:creationId xmlns:p14="http://schemas.microsoft.com/office/powerpoint/2010/main" val="4198205226"/>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B906970-3E04-4D0D-B628-981C4A918A6F}"/>
              </a:ext>
            </a:extLst>
          </p:cNvPr>
          <p:cNvSpPr>
            <a:spLocks noGrp="1"/>
          </p:cNvSpPr>
          <p:nvPr>
            <p:ph type="dt" sz="half" idx="10"/>
          </p:nvPr>
        </p:nvSpPr>
        <p:spPr/>
        <p:txBody>
          <a:bodyPr/>
          <a:lstStyle/>
          <a:p>
            <a:r>
              <a:rPr lang="en-GB" dirty="0"/>
              <a:t>2023.12.24</a:t>
            </a:r>
          </a:p>
        </p:txBody>
      </p:sp>
      <p:sp>
        <p:nvSpPr>
          <p:cNvPr id="4" name="Platshållare för sidfot 3">
            <a:extLst>
              <a:ext uri="{FF2B5EF4-FFF2-40B4-BE49-F238E27FC236}">
                <a16:creationId xmlns:a16="http://schemas.microsoft.com/office/drawing/2014/main" id="{86059243-015F-4404-ADE1-14E49E0315F6}"/>
              </a:ext>
            </a:extLst>
          </p:cNvPr>
          <p:cNvSpPr>
            <a:spLocks noGrp="1"/>
          </p:cNvSpPr>
          <p:nvPr>
            <p:ph type="ftr" sz="quarter" idx="11"/>
          </p:nvPr>
        </p:nvSpPr>
        <p:spPr/>
        <p:txBody>
          <a:bodyPr/>
          <a:lstStyle/>
          <a:p>
            <a:r>
              <a:rPr lang="en-GB" dirty="0"/>
              <a:t>Presentation title</a:t>
            </a:r>
          </a:p>
        </p:txBody>
      </p:sp>
      <p:sp>
        <p:nvSpPr>
          <p:cNvPr id="5" name="Platshållare för bildnummer 4">
            <a:extLst>
              <a:ext uri="{FF2B5EF4-FFF2-40B4-BE49-F238E27FC236}">
                <a16:creationId xmlns:a16="http://schemas.microsoft.com/office/drawing/2014/main" id="{3F1E028D-3B14-4181-8E8B-87D9D42D9C5D}"/>
              </a:ext>
            </a:extLst>
          </p:cNvPr>
          <p:cNvSpPr>
            <a:spLocks noGrp="1"/>
          </p:cNvSpPr>
          <p:nvPr>
            <p:ph type="sldNum" sz="quarter" idx="12"/>
          </p:nvPr>
        </p:nvSpPr>
        <p:spPr/>
        <p:txBody>
          <a:bodyPr/>
          <a:lstStyle/>
          <a:p>
            <a:fld id="{AE086683-F536-42AB-ABBC-F4803DFE8DBC}" type="slidenum">
              <a:rPr lang="en-GB" smtClean="0"/>
              <a:t>‹#›</a:t>
            </a:fld>
            <a:endParaRPr lang="en-GB" dirty="0"/>
          </a:p>
        </p:txBody>
      </p:sp>
      <p:sp>
        <p:nvSpPr>
          <p:cNvPr id="7" name="Title 6">
            <a:extLst>
              <a:ext uri="{FF2B5EF4-FFF2-40B4-BE49-F238E27FC236}">
                <a16:creationId xmlns:a16="http://schemas.microsoft.com/office/drawing/2014/main" id="{5B182297-FB46-7B7C-BB34-08026E902DF9}"/>
              </a:ext>
            </a:extLst>
          </p:cNvPr>
          <p:cNvSpPr>
            <a:spLocks noGrp="1"/>
          </p:cNvSpPr>
          <p:nvPr>
            <p:ph type="title" hasCustomPrompt="1"/>
          </p:nvPr>
        </p:nvSpPr>
        <p:spPr/>
        <p:txBody>
          <a:bodyPr/>
          <a:lstStyle/>
          <a:p>
            <a:r>
              <a:rPr lang="en-GB"/>
              <a:t>Click to edit Master title style</a:t>
            </a:r>
          </a:p>
        </p:txBody>
      </p:sp>
    </p:spTree>
    <p:extLst>
      <p:ext uri="{BB962C8B-B14F-4D97-AF65-F5344CB8AC3E}">
        <p14:creationId xmlns:p14="http://schemas.microsoft.com/office/powerpoint/2010/main" val="21932127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F0C26C3-B13E-495A-A6E4-2EC4E724A264}"/>
              </a:ext>
            </a:extLst>
          </p:cNvPr>
          <p:cNvSpPr>
            <a:spLocks noGrp="1"/>
          </p:cNvSpPr>
          <p:nvPr>
            <p:ph type="dt" sz="half" idx="10"/>
          </p:nvPr>
        </p:nvSpPr>
        <p:spPr/>
        <p:txBody>
          <a:bodyPr/>
          <a:lstStyle/>
          <a:p>
            <a:r>
              <a:rPr lang="en-GB" dirty="0"/>
              <a:t>2023.12.24</a:t>
            </a:r>
          </a:p>
        </p:txBody>
      </p:sp>
      <p:sp>
        <p:nvSpPr>
          <p:cNvPr id="3" name="Platshållare för sidfot 2">
            <a:extLst>
              <a:ext uri="{FF2B5EF4-FFF2-40B4-BE49-F238E27FC236}">
                <a16:creationId xmlns:a16="http://schemas.microsoft.com/office/drawing/2014/main" id="{BF95847E-A091-4B48-90CC-8498D25ED01A}"/>
              </a:ext>
            </a:extLst>
          </p:cNvPr>
          <p:cNvSpPr>
            <a:spLocks noGrp="1"/>
          </p:cNvSpPr>
          <p:nvPr>
            <p:ph type="ftr" sz="quarter" idx="11"/>
          </p:nvPr>
        </p:nvSpPr>
        <p:spPr/>
        <p:txBody>
          <a:bodyPr/>
          <a:lstStyle/>
          <a:p>
            <a:r>
              <a:rPr lang="en-GB" dirty="0"/>
              <a:t>Presentation title</a:t>
            </a:r>
          </a:p>
        </p:txBody>
      </p:sp>
      <p:sp>
        <p:nvSpPr>
          <p:cNvPr id="4" name="Platshållare för bildnummer 3">
            <a:extLst>
              <a:ext uri="{FF2B5EF4-FFF2-40B4-BE49-F238E27FC236}">
                <a16:creationId xmlns:a16="http://schemas.microsoft.com/office/drawing/2014/main" id="{81B4C505-33E4-4681-8C5B-77BB1E17C2CB}"/>
              </a:ext>
            </a:extLst>
          </p:cNvPr>
          <p:cNvSpPr>
            <a:spLocks noGrp="1"/>
          </p:cNvSpPr>
          <p:nvPr>
            <p:ph type="sldNum" sz="quarter" idx="12"/>
          </p:nvPr>
        </p:nvSpPr>
        <p:spPr/>
        <p:txBody>
          <a:bodyPr/>
          <a:lstStyle/>
          <a:p>
            <a:fld id="{AE086683-F536-42AB-ABBC-F4803DFE8DBC}" type="slidenum">
              <a:rPr lang="en-GB" smtClean="0"/>
              <a:t>‹#›</a:t>
            </a:fld>
            <a:endParaRPr lang="en-GB" dirty="0"/>
          </a:p>
        </p:txBody>
      </p:sp>
    </p:spTree>
    <p:extLst>
      <p:ext uri="{BB962C8B-B14F-4D97-AF65-F5344CB8AC3E}">
        <p14:creationId xmlns:p14="http://schemas.microsoft.com/office/powerpoint/2010/main" val="18004220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Sidor efter denna sida tillhör ej mallen">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4405A5C8-297E-E3EB-142A-5DE16BD606D2}"/>
              </a:ext>
            </a:extLst>
          </p:cNvPr>
          <p:cNvSpPr txBox="1"/>
          <p:nvPr userDrawn="1"/>
        </p:nvSpPr>
        <p:spPr>
          <a:xfrm>
            <a:off x="1069142" y="3433112"/>
            <a:ext cx="5637292" cy="734175"/>
          </a:xfrm>
          <a:prstGeom prst="rect">
            <a:avLst/>
          </a:prstGeom>
          <a:noFill/>
        </p:spPr>
        <p:txBody>
          <a:bodyPr wrap="square" rtlCol="0">
            <a:spAutoFit/>
          </a:bodyPr>
          <a:lstStyle/>
          <a:p>
            <a:pPr algn="ctr">
              <a:lnSpc>
                <a:spcPct val="90000"/>
              </a:lnSpc>
            </a:pPr>
            <a:r>
              <a:rPr lang="en-GB" sz="2317" b="1" kern="1200" dirty="0">
                <a:solidFill>
                  <a:schemeClr val="tx1"/>
                </a:solidFill>
                <a:latin typeface="+mj-lt"/>
                <a:ea typeface="+mj-ea"/>
                <a:cs typeface="+mj-cs"/>
              </a:rPr>
              <a:t>Sidor </a:t>
            </a:r>
            <a:r>
              <a:rPr lang="en-GB" sz="2317" b="1" kern="1200" dirty="0" err="1">
                <a:solidFill>
                  <a:schemeClr val="tx1"/>
                </a:solidFill>
                <a:latin typeface="+mj-lt"/>
                <a:ea typeface="+mj-ea"/>
                <a:cs typeface="+mj-cs"/>
              </a:rPr>
              <a:t>efter</a:t>
            </a:r>
            <a:r>
              <a:rPr lang="en-GB" sz="2317" b="1" kern="1200" dirty="0">
                <a:solidFill>
                  <a:schemeClr val="tx1"/>
                </a:solidFill>
                <a:latin typeface="+mj-lt"/>
                <a:ea typeface="+mj-ea"/>
                <a:cs typeface="+mj-cs"/>
              </a:rPr>
              <a:t> </a:t>
            </a:r>
            <a:r>
              <a:rPr lang="en-GB" sz="2317" b="1" kern="1200" dirty="0" err="1">
                <a:solidFill>
                  <a:schemeClr val="tx1"/>
                </a:solidFill>
                <a:latin typeface="+mj-lt"/>
                <a:ea typeface="+mj-ea"/>
                <a:cs typeface="+mj-cs"/>
              </a:rPr>
              <a:t>denna</a:t>
            </a:r>
            <a:r>
              <a:rPr lang="en-GB" sz="2317" b="1" kern="1200" dirty="0">
                <a:solidFill>
                  <a:schemeClr val="tx1"/>
                </a:solidFill>
                <a:latin typeface="+mj-lt"/>
                <a:ea typeface="+mj-ea"/>
                <a:cs typeface="+mj-cs"/>
              </a:rPr>
              <a:t> </a:t>
            </a:r>
            <a:r>
              <a:rPr lang="en-GB" sz="2317" b="1" kern="1200" dirty="0" err="1">
                <a:solidFill>
                  <a:schemeClr val="tx1"/>
                </a:solidFill>
                <a:latin typeface="+mj-lt"/>
                <a:ea typeface="+mj-ea"/>
                <a:cs typeface="+mj-cs"/>
              </a:rPr>
              <a:t>sida</a:t>
            </a:r>
            <a:r>
              <a:rPr lang="en-GB" sz="2317" b="1" kern="1200" dirty="0">
                <a:solidFill>
                  <a:schemeClr val="tx1"/>
                </a:solidFill>
                <a:latin typeface="+mj-lt"/>
                <a:ea typeface="+mj-ea"/>
                <a:cs typeface="+mj-cs"/>
              </a:rPr>
              <a:t> </a:t>
            </a:r>
            <a:r>
              <a:rPr lang="en-GB" sz="2317" b="1" kern="1200" dirty="0" err="1">
                <a:solidFill>
                  <a:schemeClr val="tx1"/>
                </a:solidFill>
                <a:latin typeface="+mj-lt"/>
                <a:ea typeface="+mj-ea"/>
                <a:cs typeface="+mj-cs"/>
              </a:rPr>
              <a:t>tillhör</a:t>
            </a:r>
            <a:r>
              <a:rPr lang="en-GB" sz="2317" b="1" kern="1200" dirty="0">
                <a:solidFill>
                  <a:schemeClr val="tx1"/>
                </a:solidFill>
                <a:latin typeface="+mj-lt"/>
                <a:ea typeface="+mj-ea"/>
                <a:cs typeface="+mj-cs"/>
              </a:rPr>
              <a:t> </a:t>
            </a:r>
            <a:r>
              <a:rPr lang="en-GB" sz="2317" b="1" kern="1200" dirty="0" err="1">
                <a:solidFill>
                  <a:schemeClr val="tx1"/>
                </a:solidFill>
                <a:latin typeface="+mj-lt"/>
                <a:ea typeface="+mj-ea"/>
                <a:cs typeface="+mj-cs"/>
              </a:rPr>
              <a:t>ej</a:t>
            </a:r>
            <a:r>
              <a:rPr lang="en-GB" sz="2317" b="1" kern="1200" dirty="0">
                <a:solidFill>
                  <a:schemeClr val="tx1"/>
                </a:solidFill>
                <a:latin typeface="+mj-lt"/>
                <a:ea typeface="+mj-ea"/>
                <a:cs typeface="+mj-cs"/>
              </a:rPr>
              <a:t> </a:t>
            </a:r>
            <a:r>
              <a:rPr lang="en-GB" sz="2317" b="1" kern="1200" dirty="0" err="1">
                <a:solidFill>
                  <a:schemeClr val="tx1"/>
                </a:solidFill>
                <a:latin typeface="+mj-lt"/>
                <a:ea typeface="+mj-ea"/>
                <a:cs typeface="+mj-cs"/>
              </a:rPr>
              <a:t>mallen</a:t>
            </a:r>
            <a:r>
              <a:rPr lang="en-GB" sz="2317" b="1" kern="1200" dirty="0">
                <a:solidFill>
                  <a:schemeClr val="tx1"/>
                </a:solidFill>
                <a:latin typeface="+mj-lt"/>
                <a:ea typeface="+mj-ea"/>
                <a:cs typeface="+mj-cs"/>
              </a:rPr>
              <a:t>. </a:t>
            </a:r>
            <a:r>
              <a:rPr lang="en-GB" sz="2317" b="1" kern="1200" dirty="0" err="1">
                <a:solidFill>
                  <a:schemeClr val="tx1"/>
                </a:solidFill>
                <a:latin typeface="+mj-lt"/>
                <a:ea typeface="+mj-ea"/>
                <a:cs typeface="+mj-cs"/>
              </a:rPr>
              <a:t>Byt</a:t>
            </a:r>
            <a:r>
              <a:rPr lang="en-GB" sz="2317" b="1" kern="1200" dirty="0">
                <a:solidFill>
                  <a:schemeClr val="tx1"/>
                </a:solidFill>
                <a:latin typeface="+mj-lt"/>
                <a:ea typeface="+mj-ea"/>
                <a:cs typeface="+mj-cs"/>
              </a:rPr>
              <a:t> </a:t>
            </a:r>
            <a:r>
              <a:rPr lang="en-GB" sz="2317" b="1" kern="1200" dirty="0" err="1">
                <a:solidFill>
                  <a:schemeClr val="tx1"/>
                </a:solidFill>
                <a:latin typeface="+mj-lt"/>
                <a:ea typeface="+mj-ea"/>
                <a:cs typeface="+mj-cs"/>
              </a:rPr>
              <a:t>istället</a:t>
            </a:r>
            <a:r>
              <a:rPr lang="en-GB" sz="2317" b="1" kern="1200" dirty="0">
                <a:solidFill>
                  <a:schemeClr val="tx1"/>
                </a:solidFill>
                <a:latin typeface="+mj-lt"/>
                <a:ea typeface="+mj-ea"/>
                <a:cs typeface="+mj-cs"/>
              </a:rPr>
              <a:t> till </a:t>
            </a:r>
            <a:r>
              <a:rPr lang="en-GB" sz="2317" b="1" kern="1200" dirty="0" err="1">
                <a:solidFill>
                  <a:schemeClr val="tx1"/>
                </a:solidFill>
                <a:latin typeface="+mj-lt"/>
                <a:ea typeface="+mj-ea"/>
                <a:cs typeface="+mj-cs"/>
              </a:rPr>
              <a:t>en</a:t>
            </a:r>
            <a:r>
              <a:rPr lang="en-GB" sz="2317" b="1" kern="1200" dirty="0">
                <a:solidFill>
                  <a:schemeClr val="tx1"/>
                </a:solidFill>
                <a:latin typeface="+mj-lt"/>
                <a:ea typeface="+mj-ea"/>
                <a:cs typeface="+mj-cs"/>
              </a:rPr>
              <a:t> layout </a:t>
            </a:r>
            <a:r>
              <a:rPr lang="en-GB" sz="2317" b="1" kern="1200" dirty="0" err="1">
                <a:solidFill>
                  <a:schemeClr val="tx1"/>
                </a:solidFill>
                <a:latin typeface="+mj-lt"/>
                <a:ea typeface="+mj-ea"/>
                <a:cs typeface="+mj-cs"/>
              </a:rPr>
              <a:t>innan</a:t>
            </a:r>
            <a:r>
              <a:rPr lang="en-GB" sz="2317" b="1" kern="1200" dirty="0">
                <a:solidFill>
                  <a:schemeClr val="tx1"/>
                </a:solidFill>
                <a:latin typeface="+mj-lt"/>
                <a:ea typeface="+mj-ea"/>
                <a:cs typeface="+mj-cs"/>
              </a:rPr>
              <a:t> </a:t>
            </a:r>
            <a:r>
              <a:rPr lang="en-GB" sz="2317" b="1" kern="1200" dirty="0" err="1">
                <a:solidFill>
                  <a:schemeClr val="tx1"/>
                </a:solidFill>
                <a:latin typeface="+mj-lt"/>
                <a:ea typeface="+mj-ea"/>
                <a:cs typeface="+mj-cs"/>
              </a:rPr>
              <a:t>denna</a:t>
            </a:r>
            <a:r>
              <a:rPr lang="en-GB" sz="2317" b="1" kern="1200" dirty="0">
                <a:solidFill>
                  <a:schemeClr val="tx1"/>
                </a:solidFill>
                <a:latin typeface="+mj-lt"/>
                <a:ea typeface="+mj-ea"/>
                <a:cs typeface="+mj-cs"/>
              </a:rPr>
              <a:t> </a:t>
            </a:r>
            <a:r>
              <a:rPr lang="en-GB" sz="2317" b="1" kern="1200" dirty="0" err="1">
                <a:solidFill>
                  <a:schemeClr val="tx1"/>
                </a:solidFill>
                <a:latin typeface="+mj-lt"/>
                <a:ea typeface="+mj-ea"/>
                <a:cs typeface="+mj-cs"/>
              </a:rPr>
              <a:t>sida</a:t>
            </a:r>
            <a:r>
              <a:rPr lang="en-GB" sz="2317" b="1" kern="1200" dirty="0">
                <a:solidFill>
                  <a:schemeClr val="tx1"/>
                </a:solidFill>
                <a:latin typeface="+mj-lt"/>
                <a:ea typeface="+mj-ea"/>
                <a:cs typeface="+mj-cs"/>
              </a:rPr>
              <a:t>.</a:t>
            </a:r>
          </a:p>
        </p:txBody>
      </p:sp>
    </p:spTree>
    <p:extLst>
      <p:ext uri="{BB962C8B-B14F-4D97-AF65-F5344CB8AC3E}">
        <p14:creationId xmlns:p14="http://schemas.microsoft.com/office/powerpoint/2010/main" val="7948993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7771525" cy="10044113"/>
          </a:xfrm>
          <a:custGeom>
            <a:avLst/>
            <a:gdLst/>
            <a:ahLst/>
            <a:cxnLst/>
            <a:rect l="l" t="t" r="r" b="b"/>
            <a:pathLst>
              <a:path w="12185650" h="6858000">
                <a:moveTo>
                  <a:pt x="12185650" y="0"/>
                </a:moveTo>
                <a:lnTo>
                  <a:pt x="0" y="0"/>
                </a:lnTo>
                <a:lnTo>
                  <a:pt x="0" y="6858000"/>
                </a:lnTo>
                <a:lnTo>
                  <a:pt x="12185650" y="6858000"/>
                </a:lnTo>
                <a:lnTo>
                  <a:pt x="12185650" y="0"/>
                </a:lnTo>
                <a:close/>
              </a:path>
            </a:pathLst>
          </a:custGeom>
          <a:solidFill>
            <a:srgbClr val="009745"/>
          </a:solidFill>
        </p:spPr>
        <p:txBody>
          <a:bodyPr wrap="square" lIns="0" tIns="0" rIns="0" bIns="0" rtlCol="0"/>
          <a:lstStyle/>
          <a:p>
            <a:endParaRPr sz="835" dirty="0"/>
          </a:p>
        </p:txBody>
      </p:sp>
      <p:pic>
        <p:nvPicPr>
          <p:cNvPr id="17" name="bg object 17"/>
          <p:cNvPicPr/>
          <p:nvPr/>
        </p:nvPicPr>
        <p:blipFill>
          <a:blip r:embed="rId2" cstate="print"/>
          <a:stretch>
            <a:fillRect/>
          </a:stretch>
        </p:blipFill>
        <p:spPr>
          <a:xfrm>
            <a:off x="5103346" y="8958326"/>
            <a:ext cx="1719065" cy="914827"/>
          </a:xfrm>
          <a:prstGeom prst="rect">
            <a:avLst/>
          </a:prstGeom>
        </p:spPr>
      </p:pic>
      <p:pic>
        <p:nvPicPr>
          <p:cNvPr id="18" name="bg object 18"/>
          <p:cNvPicPr/>
          <p:nvPr/>
        </p:nvPicPr>
        <p:blipFill>
          <a:blip r:embed="rId3" cstate="print"/>
          <a:stretch>
            <a:fillRect/>
          </a:stretch>
        </p:blipFill>
        <p:spPr>
          <a:xfrm>
            <a:off x="123704" y="8712542"/>
            <a:ext cx="1447624" cy="1036031"/>
          </a:xfrm>
          <a:prstGeom prst="rect">
            <a:avLst/>
          </a:prstGeom>
        </p:spPr>
      </p:pic>
      <p:pic>
        <p:nvPicPr>
          <p:cNvPr id="19" name="bg object 19"/>
          <p:cNvPicPr/>
          <p:nvPr/>
        </p:nvPicPr>
        <p:blipFill>
          <a:blip r:embed="rId4" cstate="print"/>
          <a:stretch>
            <a:fillRect/>
          </a:stretch>
        </p:blipFill>
        <p:spPr>
          <a:xfrm>
            <a:off x="6822411" y="8232083"/>
            <a:ext cx="815171" cy="1714843"/>
          </a:xfrm>
          <a:prstGeom prst="rect">
            <a:avLst/>
          </a:prstGeom>
        </p:spPr>
      </p:pic>
      <p:sp>
        <p:nvSpPr>
          <p:cNvPr id="2" name="Holder 2"/>
          <p:cNvSpPr>
            <a:spLocks noGrp="1"/>
          </p:cNvSpPr>
          <p:nvPr>
            <p:ph type="ctrTitle"/>
          </p:nvPr>
        </p:nvSpPr>
        <p:spPr>
          <a:xfrm>
            <a:off x="580739" y="2750178"/>
            <a:ext cx="5542932" cy="256725"/>
          </a:xfrm>
          <a:prstGeom prst="rect">
            <a:avLst/>
          </a:prstGeom>
        </p:spPr>
        <p:txBody>
          <a:bodyPr wrap="square" lIns="0" tIns="0" rIns="0" bIns="0">
            <a:spAutoFit/>
          </a:bodyPr>
          <a:lstStyle>
            <a:lvl1pPr>
              <a:defRPr sz="1854" b="1" i="0">
                <a:solidFill>
                  <a:schemeClr val="tx1"/>
                </a:solidFill>
                <a:latin typeface="Calibri"/>
                <a:cs typeface="Calibri"/>
              </a:defRPr>
            </a:lvl1pPr>
          </a:lstStyle>
          <a:p>
            <a:endParaRPr/>
          </a:p>
        </p:txBody>
      </p:sp>
      <p:sp>
        <p:nvSpPr>
          <p:cNvPr id="3" name="Holder 3"/>
          <p:cNvSpPr>
            <a:spLocks noGrp="1"/>
          </p:cNvSpPr>
          <p:nvPr>
            <p:ph type="subTitle" idx="4"/>
          </p:nvPr>
        </p:nvSpPr>
        <p:spPr>
          <a:xfrm>
            <a:off x="580739" y="5480805"/>
            <a:ext cx="6322109" cy="149703"/>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dirty="0"/>
          </a:p>
        </p:txBody>
      </p:sp>
      <p:sp>
        <p:nvSpPr>
          <p:cNvPr id="6" name="Holder 6"/>
          <p:cNvSpPr>
            <a:spLocks noGrp="1"/>
          </p:cNvSpPr>
          <p:nvPr>
            <p:ph type="sldNum" sz="quarter" idx="7"/>
          </p:nvPr>
        </p:nvSpPr>
        <p:spPr/>
        <p:txBody>
          <a:bodyPr lIns="0" tIns="0" rIns="0" bIns="0"/>
          <a:lstStyle>
            <a:lvl1pPr>
              <a:defRPr sz="556" b="0" i="0">
                <a:solidFill>
                  <a:srgbClr val="767676"/>
                </a:solidFill>
                <a:latin typeface="Calibri"/>
                <a:cs typeface="Calibri"/>
              </a:defRPr>
            </a:lvl1pPr>
          </a:lstStyle>
          <a:p>
            <a:pPr marL="17655">
              <a:spcBef>
                <a:spcPts val="12"/>
              </a:spcBef>
            </a:pPr>
            <a:fld id="{81D60167-4931-47E6-BA6A-407CBD079E47}" type="slidenum">
              <a:rPr lang="en-CA" spc="-23" smtClean="0"/>
              <a:pPr marL="17655">
                <a:spcBef>
                  <a:spcPts val="12"/>
                </a:spcBef>
              </a:pPr>
              <a:t>‹#›</a:t>
            </a:fld>
            <a:endParaRPr lang="en-CA" spc="-23" dirty="0"/>
          </a:p>
        </p:txBody>
      </p:sp>
    </p:spTree>
    <p:extLst>
      <p:ext uri="{BB962C8B-B14F-4D97-AF65-F5344CB8AC3E}">
        <p14:creationId xmlns:p14="http://schemas.microsoft.com/office/powerpoint/2010/main" val="7684791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643796"/>
            <a:ext cx="6609239" cy="3496839"/>
          </a:xfrm>
        </p:spPr>
        <p:txBody>
          <a:bodyPr anchor="b"/>
          <a:lstStyle>
            <a:lvl1pPr algn="ctr">
              <a:defRPr sz="1564"/>
            </a:lvl1pPr>
          </a:lstStyle>
          <a:p>
            <a:r>
              <a:rPr lang="en-US"/>
              <a:t>Click to edit Master title style</a:t>
            </a:r>
            <a:endParaRPr lang="en-US" dirty="0"/>
          </a:p>
        </p:txBody>
      </p:sp>
      <p:sp>
        <p:nvSpPr>
          <p:cNvPr id="3" name="Subtitle 2"/>
          <p:cNvSpPr>
            <a:spLocks noGrp="1"/>
          </p:cNvSpPr>
          <p:nvPr>
            <p:ph type="subTitle" idx="1"/>
          </p:nvPr>
        </p:nvSpPr>
        <p:spPr>
          <a:xfrm>
            <a:off x="971947" y="5275485"/>
            <a:ext cx="5831681" cy="2425002"/>
          </a:xfrm>
        </p:spPr>
        <p:txBody>
          <a:bodyPr/>
          <a:lstStyle>
            <a:lvl1pPr marL="0" indent="0" algn="ctr">
              <a:buNone/>
              <a:defRPr sz="625"/>
            </a:lvl1pPr>
            <a:lvl2pPr marL="119172" indent="0" algn="ctr">
              <a:buNone/>
              <a:defRPr sz="521"/>
            </a:lvl2pPr>
            <a:lvl3pPr marL="238343" indent="0" algn="ctr">
              <a:buNone/>
              <a:defRPr sz="470"/>
            </a:lvl3pPr>
            <a:lvl4pPr marL="357515" indent="0" algn="ctr">
              <a:buNone/>
              <a:defRPr sz="417"/>
            </a:lvl4pPr>
            <a:lvl5pPr marL="476687" indent="0" algn="ctr">
              <a:buNone/>
              <a:defRPr sz="417"/>
            </a:lvl5pPr>
            <a:lvl6pPr marL="595859" indent="0" algn="ctr">
              <a:buNone/>
              <a:defRPr sz="417"/>
            </a:lvl6pPr>
            <a:lvl7pPr marL="715030" indent="0" algn="ctr">
              <a:buNone/>
              <a:defRPr sz="417"/>
            </a:lvl7pPr>
            <a:lvl8pPr marL="834202" indent="0" algn="ctr">
              <a:buNone/>
              <a:defRPr sz="417"/>
            </a:lvl8pPr>
            <a:lvl9pPr marL="953374" indent="0" algn="ctr">
              <a:buNone/>
              <a:defRPr sz="41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9CA791B-429A-4C37-8B1E-1F5C114EB3FC}" type="datetimeFigureOut">
              <a:rPr lang="en-CA" smtClean="0"/>
              <a:t>2026-09-10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9A9A9E7C-4469-4700-B4E3-FBB246AF5D96}" type="slidenum">
              <a:rPr lang="en-CA" smtClean="0"/>
              <a:t>‹#›</a:t>
            </a:fld>
            <a:endParaRPr lang="en-CA" dirty="0"/>
          </a:p>
        </p:txBody>
      </p:sp>
    </p:spTree>
    <p:extLst>
      <p:ext uri="{BB962C8B-B14F-4D97-AF65-F5344CB8AC3E}">
        <p14:creationId xmlns:p14="http://schemas.microsoft.com/office/powerpoint/2010/main" val="428226073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jpe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4.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itle Placeholder 9">
            <a:extLst>
              <a:ext uri="{FF2B5EF4-FFF2-40B4-BE49-F238E27FC236}">
                <a16:creationId xmlns:a16="http://schemas.microsoft.com/office/drawing/2014/main" id="{76BE93C9-6514-CBCF-3FE2-7860075FC1DA}"/>
              </a:ext>
            </a:extLst>
          </p:cNvPr>
          <p:cNvSpPr>
            <a:spLocks noGrp="1"/>
          </p:cNvSpPr>
          <p:nvPr>
            <p:ph type="title"/>
          </p:nvPr>
        </p:nvSpPr>
        <p:spPr>
          <a:xfrm>
            <a:off x="226279" y="1400829"/>
            <a:ext cx="7307322" cy="897460"/>
          </a:xfrm>
          <a:prstGeom prst="rect">
            <a:avLst/>
          </a:prstGeom>
        </p:spPr>
        <p:txBody>
          <a:bodyPr vert="horz" lIns="0" tIns="0" rIns="0" bIns="0" rtlCol="0" anchor="t">
            <a:noAutofit/>
          </a:bodyPr>
          <a:lstStyle/>
          <a:p>
            <a:endParaRPr lang="en-GB"/>
          </a:p>
        </p:txBody>
      </p:sp>
      <p:sp>
        <p:nvSpPr>
          <p:cNvPr id="9" name="Text Placeholder 8">
            <a:extLst>
              <a:ext uri="{FF2B5EF4-FFF2-40B4-BE49-F238E27FC236}">
                <a16:creationId xmlns:a16="http://schemas.microsoft.com/office/drawing/2014/main" id="{7BB5CF9A-4B29-50EF-C749-B000FB659541}"/>
              </a:ext>
            </a:extLst>
          </p:cNvPr>
          <p:cNvSpPr>
            <a:spLocks noGrp="1"/>
          </p:cNvSpPr>
          <p:nvPr>
            <p:ph type="body" idx="1"/>
          </p:nvPr>
        </p:nvSpPr>
        <p:spPr>
          <a:xfrm>
            <a:off x="228812" y="2302939"/>
            <a:ext cx="7304789" cy="676815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Platshållare för datum 3">
            <a:extLst>
              <a:ext uri="{FF2B5EF4-FFF2-40B4-BE49-F238E27FC236}">
                <a16:creationId xmlns:a16="http://schemas.microsoft.com/office/drawing/2014/main" id="{907D54BB-8EC7-458A-A082-8AF4306364DF}"/>
              </a:ext>
            </a:extLst>
          </p:cNvPr>
          <p:cNvSpPr>
            <a:spLocks noGrp="1"/>
          </p:cNvSpPr>
          <p:nvPr>
            <p:ph type="dt" sz="half" idx="2"/>
          </p:nvPr>
        </p:nvSpPr>
        <p:spPr>
          <a:xfrm>
            <a:off x="1746866" y="9483787"/>
            <a:ext cx="1150137" cy="243198"/>
          </a:xfrm>
          <a:prstGeom prst="rect">
            <a:avLst/>
          </a:prstGeom>
        </p:spPr>
        <p:txBody>
          <a:bodyPr vert="horz" lIns="0" tIns="0" rIns="0" bIns="0" rtlCol="0" anchor="t">
            <a:noAutofit/>
          </a:bodyPr>
          <a:lstStyle>
            <a:lvl1pPr algn="l">
              <a:defRPr sz="464" b="0">
                <a:solidFill>
                  <a:schemeClr val="tx1"/>
                </a:solidFill>
                <a:latin typeface="+mj-lt"/>
              </a:defRPr>
            </a:lvl1pPr>
          </a:lstStyle>
          <a:p>
            <a:r>
              <a:rPr lang="en-GB" dirty="0"/>
              <a:t>2023.12.24</a:t>
            </a:r>
          </a:p>
        </p:txBody>
      </p:sp>
      <p:sp>
        <p:nvSpPr>
          <p:cNvPr id="5" name="Platshållare för sidfot 4">
            <a:extLst>
              <a:ext uri="{FF2B5EF4-FFF2-40B4-BE49-F238E27FC236}">
                <a16:creationId xmlns:a16="http://schemas.microsoft.com/office/drawing/2014/main" id="{5C0A3ABB-C906-40E9-AF35-0DB0B3403226}"/>
              </a:ext>
            </a:extLst>
          </p:cNvPr>
          <p:cNvSpPr>
            <a:spLocks noGrp="1"/>
          </p:cNvSpPr>
          <p:nvPr>
            <p:ph type="ftr" sz="quarter" idx="3"/>
          </p:nvPr>
        </p:nvSpPr>
        <p:spPr>
          <a:xfrm>
            <a:off x="2974960" y="9482623"/>
            <a:ext cx="1396513" cy="245523"/>
          </a:xfrm>
          <a:prstGeom prst="rect">
            <a:avLst/>
          </a:prstGeom>
        </p:spPr>
        <p:txBody>
          <a:bodyPr vert="horz" lIns="0" tIns="0" rIns="0" bIns="0" rtlCol="0" anchor="t">
            <a:noAutofit/>
          </a:bodyPr>
          <a:lstStyle>
            <a:lvl1pPr algn="l">
              <a:defRPr sz="464" b="0">
                <a:solidFill>
                  <a:schemeClr val="tx1"/>
                </a:solidFill>
                <a:latin typeface="+mj-lt"/>
              </a:defRPr>
            </a:lvl1pPr>
          </a:lstStyle>
          <a:p>
            <a:r>
              <a:rPr lang="en-GB" dirty="0"/>
              <a:t>Presentation title</a:t>
            </a:r>
          </a:p>
        </p:txBody>
      </p:sp>
      <p:sp>
        <p:nvSpPr>
          <p:cNvPr id="6" name="Platshållare för bildnummer 5">
            <a:extLst>
              <a:ext uri="{FF2B5EF4-FFF2-40B4-BE49-F238E27FC236}">
                <a16:creationId xmlns:a16="http://schemas.microsoft.com/office/drawing/2014/main" id="{37249AA9-CC7D-40E0-9894-3652F2EE8CF5}"/>
              </a:ext>
            </a:extLst>
          </p:cNvPr>
          <p:cNvSpPr>
            <a:spLocks noGrp="1"/>
          </p:cNvSpPr>
          <p:nvPr>
            <p:ph type="sldNum" sz="quarter" idx="4"/>
          </p:nvPr>
        </p:nvSpPr>
        <p:spPr>
          <a:xfrm>
            <a:off x="6998018" y="9482623"/>
            <a:ext cx="535584" cy="245523"/>
          </a:xfrm>
          <a:prstGeom prst="rect">
            <a:avLst/>
          </a:prstGeom>
        </p:spPr>
        <p:txBody>
          <a:bodyPr vert="horz" lIns="0" tIns="0" rIns="0" bIns="0" rtlCol="0" anchor="t">
            <a:noAutofit/>
          </a:bodyPr>
          <a:lstStyle>
            <a:lvl1pPr algn="r">
              <a:defRPr sz="464" b="0">
                <a:solidFill>
                  <a:schemeClr val="tx1"/>
                </a:solidFill>
                <a:latin typeface="+mj-lt"/>
              </a:defRPr>
            </a:lvl1pPr>
          </a:lstStyle>
          <a:p>
            <a:fld id="{AE086683-F536-42AB-ABBC-F4803DFE8DBC}" type="slidenum">
              <a:rPr lang="en-GB" smtClean="0"/>
              <a:pPr/>
              <a:t>‹#›</a:t>
            </a:fld>
            <a:endParaRPr lang="en-GB" dirty="0"/>
          </a:p>
        </p:txBody>
      </p:sp>
      <p:pic>
        <p:nvPicPr>
          <p:cNvPr id="14" name="Picture 13" descr="A person smiling and a customer experience&#10;&#10;Description automatically generated with medium confidence" hidden="1">
            <a:extLst>
              <a:ext uri="{FF2B5EF4-FFF2-40B4-BE49-F238E27FC236}">
                <a16:creationId xmlns:a16="http://schemas.microsoft.com/office/drawing/2014/main" id="{CB0FEA13-E411-637A-39A8-DAB04CAE6434}"/>
              </a:ext>
            </a:extLst>
          </p:cNvPr>
          <p:cNvPicPr>
            <a:picLocks noChangeAspect="1"/>
          </p:cNvPicPr>
          <p:nvPr userDrawn="1"/>
        </p:nvPicPr>
        <p:blipFill>
          <a:blip r:embed="rId43" cstate="print">
            <a:alphaModFix amt="24000"/>
            <a:extLst>
              <a:ext uri="{28A0092B-C50C-407E-A947-70E740481C1C}">
                <a14:useLocalDpi xmlns:a14="http://schemas.microsoft.com/office/drawing/2010/main"/>
              </a:ext>
            </a:extLst>
          </a:blip>
          <a:stretch>
            <a:fillRect/>
          </a:stretch>
        </p:blipFill>
        <p:spPr>
          <a:xfrm>
            <a:off x="-3255414" y="-505926"/>
            <a:ext cx="7775575" cy="10044113"/>
          </a:xfrm>
          <a:prstGeom prst="rect">
            <a:avLst/>
          </a:prstGeom>
        </p:spPr>
      </p:pic>
      <p:pic>
        <p:nvPicPr>
          <p:cNvPr id="20" name="Graphic 19">
            <a:extLst>
              <a:ext uri="{FF2B5EF4-FFF2-40B4-BE49-F238E27FC236}">
                <a16:creationId xmlns:a16="http://schemas.microsoft.com/office/drawing/2014/main" id="{9FBA8F18-E96E-C311-C4B2-40C4E27955F6}"/>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4"/>
              </a:ext>
            </a:extLst>
          </a:blip>
          <a:stretch>
            <a:fillRect/>
          </a:stretch>
        </p:blipFill>
        <p:spPr>
          <a:xfrm>
            <a:off x="6909936" y="368425"/>
            <a:ext cx="643915" cy="709225"/>
          </a:xfrm>
          <a:prstGeom prst="rect">
            <a:avLst/>
          </a:prstGeom>
        </p:spPr>
      </p:pic>
      <mc:AlternateContent xmlns:mc="http://schemas.openxmlformats.org/markup-compatibility/2006" xmlns:a14="http://schemas.microsoft.com/office/drawing/2010/main">
        <mc:Choice Requires="a14">
          <p:sp>
            <p:nvSpPr>
              <p:cNvPr id="8" name="Platshållare för sidfot 4">
                <a:extLst>
                  <a:ext uri="{FF2B5EF4-FFF2-40B4-BE49-F238E27FC236}">
                    <a16:creationId xmlns:a16="http://schemas.microsoft.com/office/drawing/2014/main" id="{F5DD7F25-0307-FBAB-425A-DAFB0B3BCED7}"/>
                  </a:ext>
                </a:extLst>
              </p:cNvPr>
              <p:cNvSpPr txBox="1">
                <a:spLocks/>
              </p:cNvSpPr>
              <p:nvPr userDrawn="1"/>
            </p:nvSpPr>
            <p:spPr>
              <a:xfrm>
                <a:off x="226280" y="9477947"/>
                <a:ext cx="1396513" cy="245523"/>
              </a:xfrm>
              <a:prstGeom prst="rect">
                <a:avLst/>
              </a:prstGeom>
            </p:spPr>
            <p:txBody>
              <a:bodyPr vert="horz" lIns="0" tIns="0" rIns="0" bIns="0" rtlCol="0" anchor="t">
                <a:noAutofit/>
              </a:bodyPr>
              <a:lstStyle>
                <a:defPPr>
                  <a:defRPr lang="sv-SE"/>
                </a:defPPr>
                <a:lvl1pPr marL="0" algn="l" defTabSz="914400" rtl="0" eaLnBrk="1" latinLnBrk="0" hangingPunct="1">
                  <a:defRPr sz="1000" b="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64" dirty="0"/>
                  <a:t>Mölnlycke Health Care </a:t>
                </a:r>
                <a14:m>
                  <m:oMath xmlns:m="http://schemas.openxmlformats.org/officeDocument/2006/math">
                    <m:r>
                      <a:rPr lang="sv-SE" sz="464" b="0" i="1" smtClean="0">
                        <a:latin typeface="Cambria Math" panose="02040503050406030204" pitchFamily="18" charset="0"/>
                      </a:rPr>
                      <m:t>– </m:t>
                    </m:r>
                  </m:oMath>
                </a14:m>
                <a:r>
                  <a:rPr lang="en-GB" sz="464" dirty="0"/>
                  <a:t>Internal</a:t>
                </a:r>
              </a:p>
            </p:txBody>
          </p:sp>
        </mc:Choice>
        <mc:Fallback xmlns="">
          <p:sp>
            <p:nvSpPr>
              <p:cNvPr id="8" name="Platshållare för sidfot 4">
                <a:extLst>
                  <a:ext uri="{FF2B5EF4-FFF2-40B4-BE49-F238E27FC236}">
                    <a16:creationId xmlns:a16="http://schemas.microsoft.com/office/drawing/2014/main" id="{F5DD7F25-0307-FBAB-425A-DAFB0B3BCED7}"/>
                  </a:ext>
                </a:extLst>
              </p:cNvPr>
              <p:cNvSpPr txBox="1">
                <a:spLocks noRot="1" noChangeAspect="1" noMove="1" noResize="1" noEditPoints="1" noAdjustHandles="1" noChangeArrowheads="1" noChangeShapeType="1" noTextEdit="1"/>
              </p:cNvSpPr>
              <p:nvPr userDrawn="1"/>
            </p:nvSpPr>
            <p:spPr>
              <a:xfrm>
                <a:off x="226280" y="9477947"/>
                <a:ext cx="1396513" cy="245523"/>
              </a:xfrm>
              <a:prstGeom prst="rect">
                <a:avLst/>
              </a:prstGeom>
              <a:blipFill>
                <a:blip r:embed="rId46"/>
                <a:stretch>
                  <a:fillRect l="-2620" t="-10000"/>
                </a:stretch>
              </a:blipFill>
            </p:spPr>
            <p:txBody>
              <a:bodyPr/>
              <a:lstStyle/>
              <a:p>
                <a:r>
                  <a:rPr lang="en-CA">
                    <a:noFill/>
                  </a:rPr>
                  <a:t> </a:t>
                </a:r>
              </a:p>
            </p:txBody>
          </p:sp>
        </mc:Fallback>
      </mc:AlternateContent>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62" r:id="rId1"/>
    <p:sldLayoutId id="2147483720" r:id="rId2"/>
    <p:sldLayoutId id="2147483689" r:id="rId3"/>
    <p:sldLayoutId id="2147483690" r:id="rId4"/>
    <p:sldLayoutId id="2147483691" r:id="rId5"/>
    <p:sldLayoutId id="2147483692" r:id="rId6"/>
    <p:sldLayoutId id="2147483693" r:id="rId7"/>
    <p:sldLayoutId id="2147483694" r:id="rId8"/>
    <p:sldLayoutId id="2147483695" r:id="rId9"/>
    <p:sldLayoutId id="2147483718" r:id="rId10"/>
    <p:sldLayoutId id="2147483698" r:id="rId11"/>
    <p:sldLayoutId id="2147483699" r:id="rId12"/>
    <p:sldLayoutId id="2147483697" r:id="rId13"/>
    <p:sldLayoutId id="2147483696" r:id="rId14"/>
    <p:sldLayoutId id="2147483700" r:id="rId15"/>
    <p:sldLayoutId id="2147483661" r:id="rId16"/>
    <p:sldLayoutId id="2147483701" r:id="rId17"/>
    <p:sldLayoutId id="2147483717" r:id="rId18"/>
    <p:sldLayoutId id="2147483667" r:id="rId19"/>
    <p:sldLayoutId id="2147483719" r:id="rId20"/>
    <p:sldLayoutId id="2147483704" r:id="rId21"/>
    <p:sldLayoutId id="2147483705" r:id="rId22"/>
    <p:sldLayoutId id="2147483702" r:id="rId23"/>
    <p:sldLayoutId id="2147483703" r:id="rId24"/>
    <p:sldLayoutId id="2147483706" r:id="rId25"/>
    <p:sldLayoutId id="2147483708" r:id="rId26"/>
    <p:sldLayoutId id="2147483707" r:id="rId27"/>
    <p:sldLayoutId id="2147483709" r:id="rId28"/>
    <p:sldLayoutId id="2147483670" r:id="rId29"/>
    <p:sldLayoutId id="2147483684" r:id="rId30"/>
    <p:sldLayoutId id="2147483710" r:id="rId31"/>
    <p:sldLayoutId id="2147483711" r:id="rId32"/>
    <p:sldLayoutId id="2147483712" r:id="rId33"/>
    <p:sldLayoutId id="2147483713" r:id="rId34"/>
    <p:sldLayoutId id="2147483714" r:id="rId35"/>
    <p:sldLayoutId id="2147483715" r:id="rId36"/>
    <p:sldLayoutId id="2147483654" r:id="rId37"/>
    <p:sldLayoutId id="2147483655" r:id="rId38"/>
    <p:sldLayoutId id="2147483658" r:id="rId39"/>
    <p:sldLayoutId id="2147483722" r:id="rId40"/>
    <p:sldLayoutId id="2147483723" r:id="rId41"/>
  </p:sldLayoutIdLst>
  <p:hf sldNum="0" hdr="0" ftr="0" dt="0"/>
  <p:txStyles>
    <p:titleStyle>
      <a:lvl1pPr algn="l" defTabSz="423722" rtl="0" eaLnBrk="1" latinLnBrk="0" hangingPunct="1">
        <a:lnSpc>
          <a:spcPct val="90000"/>
        </a:lnSpc>
        <a:spcBef>
          <a:spcPct val="0"/>
        </a:spcBef>
        <a:buNone/>
        <a:defRPr sz="1391" kern="1200">
          <a:solidFill>
            <a:schemeClr val="accent1"/>
          </a:solidFill>
          <a:latin typeface="+mj-lt"/>
          <a:ea typeface="+mj-ea"/>
          <a:cs typeface="+mj-cs"/>
        </a:defRPr>
      </a:lvl1pPr>
    </p:titleStyle>
    <p:bodyStyle>
      <a:lvl1pPr marL="251897" indent="-251897" algn="l" defTabSz="423722" rtl="0" eaLnBrk="1" latinLnBrk="0" hangingPunct="1">
        <a:lnSpc>
          <a:spcPct val="100000"/>
        </a:lnSpc>
        <a:spcBef>
          <a:spcPts val="927"/>
        </a:spcBef>
        <a:spcAft>
          <a:spcPts val="0"/>
        </a:spcAft>
        <a:buFont typeface="Wingdings 3" panose="05040102010807070707" pitchFamily="18" charset="2"/>
        <a:buChar char=""/>
        <a:defRPr sz="973" kern="1200" spc="-9" baseline="0">
          <a:solidFill>
            <a:schemeClr val="tx1"/>
          </a:solidFill>
          <a:latin typeface="+mn-lt"/>
          <a:ea typeface="+mn-ea"/>
          <a:cs typeface="+mn-cs"/>
        </a:defRPr>
      </a:lvl1pPr>
      <a:lvl2pPr marL="343648" indent="-91751" algn="l" defTabSz="423722" rtl="0" eaLnBrk="1" latinLnBrk="0" hangingPunct="1">
        <a:lnSpc>
          <a:spcPct val="100000"/>
        </a:lnSpc>
        <a:spcBef>
          <a:spcPts val="0"/>
        </a:spcBef>
        <a:spcAft>
          <a:spcPts val="0"/>
        </a:spcAft>
        <a:buFont typeface="Molnlycke Sans Light" pitchFamily="2" charset="0"/>
        <a:buChar char="−"/>
        <a:defRPr sz="973" kern="1200" spc="-9" baseline="0">
          <a:solidFill>
            <a:schemeClr val="tx1"/>
          </a:solidFill>
          <a:latin typeface="+mn-lt"/>
          <a:ea typeface="+mn-ea"/>
          <a:cs typeface="+mn-cs"/>
        </a:defRPr>
      </a:lvl2pPr>
      <a:lvl3pPr marL="416365" indent="-69885" algn="l" defTabSz="423722" rtl="0" eaLnBrk="1" latinLnBrk="0" hangingPunct="1">
        <a:lnSpc>
          <a:spcPct val="100000"/>
        </a:lnSpc>
        <a:spcBef>
          <a:spcPts val="0"/>
        </a:spcBef>
        <a:spcAft>
          <a:spcPts val="0"/>
        </a:spcAft>
        <a:buFont typeface="Molnlycke Sans Light" pitchFamily="2" charset="0"/>
        <a:buChar char="−"/>
        <a:defRPr sz="602" kern="1200" spc="-9">
          <a:solidFill>
            <a:schemeClr val="tx1"/>
          </a:solidFill>
          <a:latin typeface="+mn-lt"/>
          <a:ea typeface="+mn-ea"/>
          <a:cs typeface="+mn-cs"/>
        </a:defRPr>
      </a:lvl3pPr>
      <a:lvl4pPr marL="474480" indent="-57379" algn="l" defTabSz="423722" rtl="0" eaLnBrk="1" latinLnBrk="0" hangingPunct="1">
        <a:lnSpc>
          <a:spcPct val="100000"/>
        </a:lnSpc>
        <a:spcBef>
          <a:spcPts val="0"/>
        </a:spcBef>
        <a:spcAft>
          <a:spcPts val="0"/>
        </a:spcAft>
        <a:buFont typeface="Molnlycke Sans Light" pitchFamily="2" charset="0"/>
        <a:buChar char="−"/>
        <a:tabLst/>
        <a:defRPr sz="510" kern="1200" spc="-9">
          <a:solidFill>
            <a:schemeClr val="tx1"/>
          </a:solidFill>
          <a:latin typeface="+mn-lt"/>
          <a:ea typeface="+mn-ea"/>
          <a:cs typeface="+mn-cs"/>
        </a:defRPr>
      </a:lvl4pPr>
      <a:lvl5pPr marL="531123" indent="-52230" algn="l" defTabSz="423722" rtl="0" eaLnBrk="1" latinLnBrk="0" hangingPunct="1">
        <a:lnSpc>
          <a:spcPct val="100000"/>
        </a:lnSpc>
        <a:spcBef>
          <a:spcPts val="0"/>
        </a:spcBef>
        <a:spcAft>
          <a:spcPts val="0"/>
        </a:spcAft>
        <a:buFont typeface="Molnlycke Sans Light" pitchFamily="2" charset="0"/>
        <a:buChar char="−"/>
        <a:defRPr sz="417" kern="1200" spc="-9">
          <a:solidFill>
            <a:schemeClr val="tx1"/>
          </a:solidFill>
          <a:latin typeface="+mn-lt"/>
          <a:ea typeface="+mn-ea"/>
          <a:cs typeface="+mn-cs"/>
        </a:defRPr>
      </a:lvl5pPr>
      <a:lvl6pPr marL="500227" indent="-85332" algn="l" defTabSz="423722" rtl="0" eaLnBrk="1" latinLnBrk="0" hangingPunct="1">
        <a:lnSpc>
          <a:spcPct val="90000"/>
        </a:lnSpc>
        <a:spcBef>
          <a:spcPts val="0"/>
        </a:spcBef>
        <a:spcAft>
          <a:spcPts val="278"/>
        </a:spcAft>
        <a:buFont typeface="Arial" panose="020B0604020202020204" pitchFamily="34" charset="0"/>
        <a:buChar char="•"/>
        <a:defRPr sz="510" kern="1200">
          <a:solidFill>
            <a:schemeClr val="tx1"/>
          </a:solidFill>
          <a:latin typeface="+mn-lt"/>
          <a:ea typeface="+mn-ea"/>
          <a:cs typeface="+mn-cs"/>
        </a:defRPr>
      </a:lvl6pPr>
      <a:lvl7pPr marL="581882" indent="-81655" algn="l" defTabSz="423722" rtl="0" eaLnBrk="1" latinLnBrk="0" hangingPunct="1">
        <a:lnSpc>
          <a:spcPct val="90000"/>
        </a:lnSpc>
        <a:spcBef>
          <a:spcPts val="0"/>
        </a:spcBef>
        <a:spcAft>
          <a:spcPts val="278"/>
        </a:spcAft>
        <a:buFont typeface="Arial" panose="020B0604020202020204" pitchFamily="34" charset="0"/>
        <a:buChar char="•"/>
        <a:defRPr sz="510" kern="1200">
          <a:solidFill>
            <a:schemeClr val="tx1"/>
          </a:solidFill>
          <a:latin typeface="+mn-lt"/>
          <a:ea typeface="+mn-ea"/>
          <a:cs typeface="+mn-cs"/>
        </a:defRPr>
      </a:lvl7pPr>
      <a:lvl8pPr marL="663536" indent="-81655" algn="l" defTabSz="423722" rtl="0" eaLnBrk="1" latinLnBrk="0" hangingPunct="1">
        <a:lnSpc>
          <a:spcPct val="90000"/>
        </a:lnSpc>
        <a:spcBef>
          <a:spcPts val="0"/>
        </a:spcBef>
        <a:spcAft>
          <a:spcPts val="278"/>
        </a:spcAft>
        <a:buFont typeface="Arial" panose="020B0604020202020204" pitchFamily="34" charset="0"/>
        <a:buChar char="•"/>
        <a:defRPr sz="510" kern="1200">
          <a:solidFill>
            <a:schemeClr val="tx1"/>
          </a:solidFill>
          <a:latin typeface="+mn-lt"/>
          <a:ea typeface="+mn-ea"/>
          <a:cs typeface="+mn-cs"/>
        </a:defRPr>
      </a:lvl8pPr>
      <a:lvl9pPr marL="748869" indent="-85332" algn="l" defTabSz="423722" rtl="0" eaLnBrk="1" latinLnBrk="0" hangingPunct="1">
        <a:lnSpc>
          <a:spcPct val="90000"/>
        </a:lnSpc>
        <a:spcBef>
          <a:spcPts val="0"/>
        </a:spcBef>
        <a:spcAft>
          <a:spcPts val="278"/>
        </a:spcAft>
        <a:buFont typeface="Arial" panose="020B0604020202020204" pitchFamily="34" charset="0"/>
        <a:buChar char="•"/>
        <a:defRPr sz="510" kern="1200">
          <a:solidFill>
            <a:schemeClr val="tx1"/>
          </a:solidFill>
          <a:latin typeface="+mn-lt"/>
          <a:ea typeface="+mn-ea"/>
          <a:cs typeface="+mn-cs"/>
        </a:defRPr>
      </a:lvl9pPr>
    </p:bodyStyle>
    <p:otherStyle>
      <a:defPPr>
        <a:defRPr lang="sv-SE"/>
      </a:defPPr>
      <a:lvl1pPr marL="0" algn="l" defTabSz="423722" rtl="0" eaLnBrk="1" latinLnBrk="0" hangingPunct="1">
        <a:defRPr sz="835" kern="1200">
          <a:solidFill>
            <a:schemeClr val="tx1"/>
          </a:solidFill>
          <a:latin typeface="+mn-lt"/>
          <a:ea typeface="+mn-ea"/>
          <a:cs typeface="+mn-cs"/>
        </a:defRPr>
      </a:lvl1pPr>
      <a:lvl2pPr marL="211861" algn="l" defTabSz="423722" rtl="0" eaLnBrk="1" latinLnBrk="0" hangingPunct="1">
        <a:defRPr sz="835" kern="1200">
          <a:solidFill>
            <a:schemeClr val="tx1"/>
          </a:solidFill>
          <a:latin typeface="+mn-lt"/>
          <a:ea typeface="+mn-ea"/>
          <a:cs typeface="+mn-cs"/>
        </a:defRPr>
      </a:lvl2pPr>
      <a:lvl3pPr marL="423722" algn="l" defTabSz="423722" rtl="0" eaLnBrk="1" latinLnBrk="0" hangingPunct="1">
        <a:defRPr sz="835" kern="1200">
          <a:solidFill>
            <a:schemeClr val="tx1"/>
          </a:solidFill>
          <a:latin typeface="+mn-lt"/>
          <a:ea typeface="+mn-ea"/>
          <a:cs typeface="+mn-cs"/>
        </a:defRPr>
      </a:lvl3pPr>
      <a:lvl4pPr marL="635582" algn="l" defTabSz="423722" rtl="0" eaLnBrk="1" latinLnBrk="0" hangingPunct="1">
        <a:defRPr sz="835" kern="1200">
          <a:solidFill>
            <a:schemeClr val="tx1"/>
          </a:solidFill>
          <a:latin typeface="+mn-lt"/>
          <a:ea typeface="+mn-ea"/>
          <a:cs typeface="+mn-cs"/>
        </a:defRPr>
      </a:lvl4pPr>
      <a:lvl5pPr marL="847443" algn="l" defTabSz="423722" rtl="0" eaLnBrk="1" latinLnBrk="0" hangingPunct="1">
        <a:defRPr sz="835" kern="1200">
          <a:solidFill>
            <a:schemeClr val="tx1"/>
          </a:solidFill>
          <a:latin typeface="+mn-lt"/>
          <a:ea typeface="+mn-ea"/>
          <a:cs typeface="+mn-cs"/>
        </a:defRPr>
      </a:lvl5pPr>
      <a:lvl6pPr marL="1059304" algn="l" defTabSz="423722" rtl="0" eaLnBrk="1" latinLnBrk="0" hangingPunct="1">
        <a:defRPr sz="835" kern="1200">
          <a:solidFill>
            <a:schemeClr val="tx1"/>
          </a:solidFill>
          <a:latin typeface="+mn-lt"/>
          <a:ea typeface="+mn-ea"/>
          <a:cs typeface="+mn-cs"/>
        </a:defRPr>
      </a:lvl6pPr>
      <a:lvl7pPr marL="1271165" algn="l" defTabSz="423722" rtl="0" eaLnBrk="1" latinLnBrk="0" hangingPunct="1">
        <a:defRPr sz="835" kern="1200">
          <a:solidFill>
            <a:schemeClr val="tx1"/>
          </a:solidFill>
          <a:latin typeface="+mn-lt"/>
          <a:ea typeface="+mn-ea"/>
          <a:cs typeface="+mn-cs"/>
        </a:defRPr>
      </a:lvl7pPr>
      <a:lvl8pPr marL="1483025" algn="l" defTabSz="423722" rtl="0" eaLnBrk="1" latinLnBrk="0" hangingPunct="1">
        <a:defRPr sz="835" kern="1200">
          <a:solidFill>
            <a:schemeClr val="tx1"/>
          </a:solidFill>
          <a:latin typeface="+mn-lt"/>
          <a:ea typeface="+mn-ea"/>
          <a:cs typeface="+mn-cs"/>
        </a:defRPr>
      </a:lvl8pPr>
      <a:lvl9pPr marL="1694886" algn="l" defTabSz="423722" rtl="0" eaLnBrk="1" latinLnBrk="0" hangingPunct="1">
        <a:defRPr sz="835"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52" userDrawn="1">
          <p15:clr>
            <a:srgbClr val="646464"/>
          </p15:clr>
        </p15:guide>
        <p15:guide id="2" pos="489" userDrawn="1">
          <p15:clr>
            <a:srgbClr val="646464"/>
          </p15:clr>
        </p15:guide>
        <p15:guide id="3" pos="539" userDrawn="1">
          <p15:clr>
            <a:srgbClr val="646464"/>
          </p15:clr>
        </p15:guide>
        <p15:guide id="4" pos="876" userDrawn="1">
          <p15:clr>
            <a:srgbClr val="646464"/>
          </p15:clr>
        </p15:guide>
        <p15:guide id="5" pos="925" userDrawn="1">
          <p15:clr>
            <a:srgbClr val="646464"/>
          </p15:clr>
        </p15:guide>
        <p15:guide id="6" pos="1263" userDrawn="1">
          <p15:clr>
            <a:srgbClr val="646464"/>
          </p15:clr>
        </p15:guide>
        <p15:guide id="7" pos="1313" userDrawn="1">
          <p15:clr>
            <a:srgbClr val="646464"/>
          </p15:clr>
        </p15:guide>
        <p15:guide id="8" pos="1650" userDrawn="1">
          <p15:clr>
            <a:srgbClr val="646464"/>
          </p15:clr>
        </p15:guide>
        <p15:guide id="9" pos="1700" userDrawn="1">
          <p15:clr>
            <a:srgbClr val="646464"/>
          </p15:clr>
        </p15:guide>
        <p15:guide id="10" pos="2037" userDrawn="1">
          <p15:clr>
            <a:srgbClr val="646464"/>
          </p15:clr>
        </p15:guide>
        <p15:guide id="11" pos="2086" userDrawn="1">
          <p15:clr>
            <a:srgbClr val="646464"/>
          </p15:clr>
        </p15:guide>
        <p15:guide id="12" pos="2424" userDrawn="1">
          <p15:clr>
            <a:srgbClr val="646464"/>
          </p15:clr>
        </p15:guide>
        <p15:guide id="13" pos="2473" userDrawn="1">
          <p15:clr>
            <a:srgbClr val="646464"/>
          </p15:clr>
        </p15:guide>
        <p15:guide id="14" pos="2812" userDrawn="1">
          <p15:clr>
            <a:srgbClr val="646464"/>
          </p15:clr>
        </p15:guide>
        <p15:guide id="15" pos="2861" userDrawn="1">
          <p15:clr>
            <a:srgbClr val="646464"/>
          </p15:clr>
        </p15:guide>
        <p15:guide id="16" pos="3197" userDrawn="1">
          <p15:clr>
            <a:srgbClr val="646464"/>
          </p15:clr>
        </p15:guide>
        <p15:guide id="17" pos="3247" userDrawn="1">
          <p15:clr>
            <a:srgbClr val="646464"/>
          </p15:clr>
        </p15:guide>
        <p15:guide id="18" pos="3585" userDrawn="1">
          <p15:clr>
            <a:srgbClr val="646464"/>
          </p15:clr>
        </p15:guide>
        <p15:guide id="19" pos="3634" userDrawn="1">
          <p15:clr>
            <a:srgbClr val="646464"/>
          </p15:clr>
        </p15:guide>
        <p15:guide id="20" pos="3972" userDrawn="1">
          <p15:clr>
            <a:srgbClr val="646464"/>
          </p15:clr>
        </p15:guide>
        <p15:guide id="21" pos="4022" userDrawn="1">
          <p15:clr>
            <a:srgbClr val="646464"/>
          </p15:clr>
        </p15:guide>
        <p15:guide id="22" pos="4359" userDrawn="1">
          <p15:clr>
            <a:srgbClr val="646464"/>
          </p15:clr>
        </p15:guide>
        <p15:guide id="23" pos="4408" userDrawn="1">
          <p15:clr>
            <a:srgbClr val="646464"/>
          </p15:clr>
        </p15:guide>
        <p15:guide id="24" pos="4746" userDrawn="1">
          <p15:clr>
            <a:srgbClr val="646464"/>
          </p15:clr>
        </p15:guide>
        <p15:guide id="25" orient="horz" pos="467" userDrawn="1">
          <p15:clr>
            <a:srgbClr val="646464"/>
          </p15:clr>
        </p15:guide>
        <p15:guide id="26" orient="horz" pos="802" userDrawn="1">
          <p15:clr>
            <a:srgbClr val="646464"/>
          </p15:clr>
        </p15:guide>
        <p15:guide id="27" orient="horz" pos="915" userDrawn="1">
          <p15:clr>
            <a:srgbClr val="646464"/>
          </p15:clr>
        </p15:guide>
        <p15:guide id="28" orient="horz" pos="1249" userDrawn="1">
          <p15:clr>
            <a:srgbClr val="646464"/>
          </p15:clr>
        </p15:guide>
        <p15:guide id="29" orient="horz" pos="1362" userDrawn="1">
          <p15:clr>
            <a:srgbClr val="646464"/>
          </p15:clr>
        </p15:guide>
        <p15:guide id="30" orient="horz" pos="1697" userDrawn="1">
          <p15:clr>
            <a:srgbClr val="646464"/>
          </p15:clr>
        </p15:guide>
        <p15:guide id="31" orient="horz" pos="1810" userDrawn="1">
          <p15:clr>
            <a:srgbClr val="646464"/>
          </p15:clr>
        </p15:guide>
        <p15:guide id="32" orient="horz" pos="2144" userDrawn="1">
          <p15:clr>
            <a:srgbClr val="646464"/>
          </p15:clr>
        </p15:guide>
        <p15:guide id="33" orient="horz" pos="2258" userDrawn="1">
          <p15:clr>
            <a:srgbClr val="646464"/>
          </p15:clr>
        </p15:guide>
        <p15:guide id="34" orient="horz" pos="2593" userDrawn="1">
          <p15:clr>
            <a:srgbClr val="646464"/>
          </p15:clr>
        </p15:guide>
        <p15:guide id="35" orient="horz" pos="2705" userDrawn="1">
          <p15:clr>
            <a:srgbClr val="646464"/>
          </p15:clr>
        </p15:guide>
        <p15:guide id="36" orient="horz" pos="3041" userDrawn="1">
          <p15:clr>
            <a:srgbClr val="646464"/>
          </p15:clr>
        </p15:guide>
        <p15:guide id="37" orient="horz" pos="3154" userDrawn="1">
          <p15:clr>
            <a:srgbClr val="646464"/>
          </p15:clr>
        </p15:guide>
        <p15:guide id="38" orient="horz" pos="3487" userDrawn="1">
          <p15:clr>
            <a:srgbClr val="646464"/>
          </p15:clr>
        </p15:guide>
        <p15:guide id="39" orient="horz" pos="3600" userDrawn="1">
          <p15:clr>
            <a:srgbClr val="646464"/>
          </p15:clr>
        </p15:guide>
        <p15:guide id="40" orient="horz" pos="3935" userDrawn="1">
          <p15:clr>
            <a:srgbClr val="646464"/>
          </p15:clr>
        </p15:guide>
        <p15:guide id="41" orient="horz" pos="4048" userDrawn="1">
          <p15:clr>
            <a:srgbClr val="646464"/>
          </p15:clr>
        </p15:guide>
        <p15:guide id="42" orient="horz" pos="4382" userDrawn="1">
          <p15:clr>
            <a:srgbClr val="646464"/>
          </p15:clr>
        </p15:guide>
        <p15:guide id="43" orient="horz" pos="4495" userDrawn="1">
          <p15:clr>
            <a:srgbClr val="646464"/>
          </p15:clr>
        </p15:guide>
        <p15:guide id="44" orient="horz" pos="4830" userDrawn="1">
          <p15:clr>
            <a:srgbClr val="646464"/>
          </p15:clr>
        </p15:guide>
        <p15:guide id="45" orient="horz" pos="4943" userDrawn="1">
          <p15:clr>
            <a:srgbClr val="646464"/>
          </p15:clr>
        </p15:guide>
        <p15:guide id="46" orient="horz" pos="5277" userDrawn="1">
          <p15:clr>
            <a:srgbClr val="646464"/>
          </p15:clr>
        </p15:guide>
        <p15:guide id="47" orient="horz" pos="5391" userDrawn="1">
          <p15:clr>
            <a:srgbClr val="646464"/>
          </p15:clr>
        </p15:guide>
        <p15:guide id="48" orient="horz" pos="5725" userDrawn="1">
          <p15:clr>
            <a:srgbClr val="646464"/>
          </p15:clr>
        </p15:guide>
        <p15:guide id="49" pos="244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41.xml"/><Relationship Id="rId4" Type="http://schemas.openxmlformats.org/officeDocument/2006/relationships/image" Target="../media/image13.svg"/></Relationships>
</file>

<file path=ppt/slides/_rels/slide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94998BB2-E37B-A321-933F-5454953B005B}"/>
              </a:ext>
            </a:extLst>
          </p:cNvPr>
          <p:cNvSpPr/>
          <p:nvPr/>
        </p:nvSpPr>
        <p:spPr>
          <a:xfrm>
            <a:off x="314772" y="4011835"/>
            <a:ext cx="2258119" cy="530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00" dirty="0">
              <a:latin typeface="Molnlycke Sans Light" pitchFamily="50" charset="0"/>
              <a:cs typeface="Arial" panose="020B0604020202020204" pitchFamily="34" charset="0"/>
            </a:endParaRPr>
          </a:p>
        </p:txBody>
      </p:sp>
      <p:sp>
        <p:nvSpPr>
          <p:cNvPr id="36" name="Rectangle 35">
            <a:extLst>
              <a:ext uri="{FF2B5EF4-FFF2-40B4-BE49-F238E27FC236}">
                <a16:creationId xmlns:a16="http://schemas.microsoft.com/office/drawing/2014/main" id="{9BE5C7AD-FDF5-D14B-9516-31B0E9C839F7}"/>
              </a:ext>
            </a:extLst>
          </p:cNvPr>
          <p:cNvSpPr/>
          <p:nvPr/>
        </p:nvSpPr>
        <p:spPr>
          <a:xfrm>
            <a:off x="0" y="4349689"/>
            <a:ext cx="6121399" cy="3330305"/>
          </a:xfrm>
          <a:prstGeom prst="rect">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latin typeface="Molnlycke Sans Light" pitchFamily="50" charset="0"/>
            </a:endParaRPr>
          </a:p>
        </p:txBody>
      </p:sp>
      <p:sp>
        <p:nvSpPr>
          <p:cNvPr id="11" name="Rectangle 10">
            <a:extLst>
              <a:ext uri="{FF2B5EF4-FFF2-40B4-BE49-F238E27FC236}">
                <a16:creationId xmlns:a16="http://schemas.microsoft.com/office/drawing/2014/main" id="{17475EC7-F551-A253-99B8-44D6D2B3426D}"/>
              </a:ext>
            </a:extLst>
          </p:cNvPr>
          <p:cNvSpPr/>
          <p:nvPr/>
        </p:nvSpPr>
        <p:spPr>
          <a:xfrm>
            <a:off x="31523" y="-149115"/>
            <a:ext cx="7775575" cy="2179697"/>
          </a:xfrm>
          <a:prstGeom prst="rect">
            <a:avLst/>
          </a:prstGeom>
          <a:solidFill>
            <a:schemeClr val="tx2"/>
          </a:solidFill>
          <a:ln w="28575">
            <a:solidFill>
              <a:srgbClr val="43A5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625" dirty="0">
              <a:solidFill>
                <a:srgbClr val="006C50"/>
              </a:solidFill>
              <a:latin typeface="Molnlycke Sans Light" pitchFamily="50" charset="0"/>
            </a:endParaRPr>
          </a:p>
        </p:txBody>
      </p:sp>
      <p:sp>
        <p:nvSpPr>
          <p:cNvPr id="6" name="Textruta 11">
            <a:extLst>
              <a:ext uri="{FF2B5EF4-FFF2-40B4-BE49-F238E27FC236}">
                <a16:creationId xmlns:a16="http://schemas.microsoft.com/office/drawing/2014/main" id="{9075ED5A-2509-18AF-106E-6558C6E00720}"/>
              </a:ext>
            </a:extLst>
          </p:cNvPr>
          <p:cNvSpPr txBox="1">
            <a:spLocks noChangeArrowheads="1"/>
          </p:cNvSpPr>
          <p:nvPr/>
        </p:nvSpPr>
        <p:spPr bwMode="auto">
          <a:xfrm>
            <a:off x="215377" y="519654"/>
            <a:ext cx="7299342" cy="1181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31780" tIns="15890" rIns="31780" bIns="15890" anchor="t" anchorCtr="0" upright="1">
            <a:noAutofit/>
          </a:bodyPr>
          <a:lstStyle/>
          <a:p>
            <a:r>
              <a:rPr lang="en-GB" b="1" dirty="0">
                <a:solidFill>
                  <a:schemeClr val="bg1"/>
                </a:solidFill>
                <a:effectLst/>
                <a:latin typeface="Molnlycke Sans Light" pitchFamily="50" charset="0"/>
                <a:ea typeface="Cambria" panose="02040503050406030204" pitchFamily="18" charset="0"/>
                <a:cs typeface="Cordia New" panose="020B0304020202020204" pitchFamily="34" charset="-34"/>
              </a:rPr>
              <a:t>Closed long-term wound care with an antimicrobial soft silicone </a:t>
            </a:r>
            <a:r>
              <a:rPr lang="en-GB" b="1" dirty="0">
                <a:solidFill>
                  <a:schemeClr val="bg1"/>
                </a:solidFill>
                <a:latin typeface="Molnlycke Sans Light" pitchFamily="50" charset="0"/>
                <a:ea typeface="Cambria" panose="02040503050406030204" pitchFamily="18" charset="0"/>
                <a:cs typeface="Cordia New" panose="020B0304020202020204" pitchFamily="34" charset="-34"/>
              </a:rPr>
              <a:t>e</a:t>
            </a:r>
            <a:r>
              <a:rPr lang="en-GB" b="1" dirty="0">
                <a:solidFill>
                  <a:schemeClr val="bg1"/>
                </a:solidFill>
                <a:effectLst/>
                <a:latin typeface="Molnlycke Sans Light" pitchFamily="50" charset="0"/>
                <a:ea typeface="Cambria" panose="02040503050406030204" pitchFamily="18" charset="0"/>
                <a:cs typeface="Cordia New" panose="020B0304020202020204" pitchFamily="34" charset="-34"/>
              </a:rPr>
              <a:t>xudate transfer dressing for superficial second degree burns: a case series</a:t>
            </a:r>
            <a:endParaRPr lang="en-CA" sz="1800" b="1" dirty="0">
              <a:solidFill>
                <a:schemeClr val="bg1"/>
              </a:solidFill>
              <a:effectLst/>
              <a:latin typeface="Molnlycke Sans Light" pitchFamily="50" charset="0"/>
              <a:ea typeface="Cambria" panose="02040503050406030204" pitchFamily="18" charset="0"/>
              <a:cs typeface="Cordia New" panose="020B0304020202020204" pitchFamily="34" charset="-34"/>
            </a:endParaRPr>
          </a:p>
        </p:txBody>
      </p:sp>
      <p:sp>
        <p:nvSpPr>
          <p:cNvPr id="7" name="Textruta 11">
            <a:extLst>
              <a:ext uri="{FF2B5EF4-FFF2-40B4-BE49-F238E27FC236}">
                <a16:creationId xmlns:a16="http://schemas.microsoft.com/office/drawing/2014/main" id="{26652BCF-F80D-F48C-83FC-1E7669353036}"/>
              </a:ext>
            </a:extLst>
          </p:cNvPr>
          <p:cNvSpPr txBox="1">
            <a:spLocks noChangeArrowheads="1"/>
          </p:cNvSpPr>
          <p:nvPr/>
        </p:nvSpPr>
        <p:spPr bwMode="auto">
          <a:xfrm>
            <a:off x="230080" y="1110453"/>
            <a:ext cx="5568375" cy="760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31780" tIns="15890" rIns="31780" bIns="15890" anchor="t" anchorCtr="0" upright="1">
            <a:noAutofit/>
          </a:bodyPr>
          <a:lstStyle/>
          <a:p>
            <a:r>
              <a:rPr lang="en-CA" sz="1200" b="1" dirty="0">
                <a:solidFill>
                  <a:schemeClr val="bg1"/>
                </a:solidFill>
                <a:ea typeface="MS Mincho" panose="02020609040205080304" pitchFamily="49" charset="-128"/>
                <a:cs typeface="Cordia New" panose="020B0304020202020204" pitchFamily="34" charset="-34"/>
              </a:rPr>
              <a:t>Kengkart Winaikosol, Pimtawan Vachirodom, Kaweesak Saothonglang, Pattama Punyavong, Kamonwan Jenwitheesuk, Palakorn Surakunprapha</a:t>
            </a:r>
          </a:p>
          <a:p>
            <a:endParaRPr lang="en-CA" sz="1200" b="1" dirty="0">
              <a:solidFill>
                <a:schemeClr val="bg1"/>
              </a:solidFill>
              <a:ea typeface="MS Mincho" panose="02020609040205080304" pitchFamily="49" charset="-128"/>
              <a:cs typeface="Cordia New" panose="020B0304020202020204" pitchFamily="34" charset="-34"/>
            </a:endParaRPr>
          </a:p>
          <a:p>
            <a:r>
              <a:rPr lang="en-CA" sz="1200" b="1" dirty="0">
                <a:solidFill>
                  <a:schemeClr val="bg1"/>
                </a:solidFill>
                <a:ea typeface="MS Mincho" panose="02020609040205080304" pitchFamily="49" charset="-128"/>
                <a:cs typeface="Cordia New" panose="020B0304020202020204" pitchFamily="34" charset="-34"/>
              </a:rPr>
              <a:t>Journal of Wound Care 2026;35(7):586-589</a:t>
            </a:r>
            <a:endParaRPr lang="en-CA" sz="1200" b="0" i="0" dirty="0">
              <a:solidFill>
                <a:schemeClr val="bg1"/>
              </a:solidFill>
              <a:effectLst/>
            </a:endParaRPr>
          </a:p>
          <a:p>
            <a:endParaRPr lang="en-CA" sz="1200" b="0" i="0" dirty="0">
              <a:effectLst/>
            </a:endParaRPr>
          </a:p>
          <a:p>
            <a:endParaRPr lang="en-CA" sz="1200" b="1" dirty="0">
              <a:solidFill>
                <a:schemeClr val="bg1"/>
              </a:solidFill>
              <a:ea typeface="MS Mincho" panose="02020609040205080304" pitchFamily="49" charset="-128"/>
              <a:cs typeface="Arial" panose="020B0604020202020204" pitchFamily="34" charset="0"/>
            </a:endParaRPr>
          </a:p>
        </p:txBody>
      </p:sp>
      <p:sp>
        <p:nvSpPr>
          <p:cNvPr id="9" name="TextBox 8">
            <a:extLst>
              <a:ext uri="{FF2B5EF4-FFF2-40B4-BE49-F238E27FC236}">
                <a16:creationId xmlns:a16="http://schemas.microsoft.com/office/drawing/2014/main" id="{3E413B58-7ABE-4D8D-C573-B6D6D7B53BF9}"/>
              </a:ext>
            </a:extLst>
          </p:cNvPr>
          <p:cNvSpPr txBox="1"/>
          <p:nvPr/>
        </p:nvSpPr>
        <p:spPr>
          <a:xfrm>
            <a:off x="462692" y="2119040"/>
            <a:ext cx="9238321" cy="307777"/>
          </a:xfrm>
          <a:prstGeom prst="rect">
            <a:avLst/>
          </a:prstGeom>
          <a:noFill/>
        </p:spPr>
        <p:txBody>
          <a:bodyPr wrap="square" rtlCol="0">
            <a:spAutoFit/>
          </a:bodyPr>
          <a:lstStyle/>
          <a:p>
            <a:r>
              <a:rPr lang="en-CA" sz="1400" b="1" dirty="0">
                <a:solidFill>
                  <a:schemeClr val="accent1"/>
                </a:solidFill>
                <a:latin typeface="Molnlycke Sans Light" pitchFamily="50" charset="0"/>
                <a:cs typeface="Arial" panose="020B0604020202020204" pitchFamily="34" charset="0"/>
              </a:rPr>
              <a:t>KEY POINTS</a:t>
            </a:r>
          </a:p>
        </p:txBody>
      </p:sp>
      <p:sp>
        <p:nvSpPr>
          <p:cNvPr id="18" name="TextBox 17">
            <a:extLst>
              <a:ext uri="{FF2B5EF4-FFF2-40B4-BE49-F238E27FC236}">
                <a16:creationId xmlns:a16="http://schemas.microsoft.com/office/drawing/2014/main" id="{BD35741D-226E-CB03-388C-EC05B9D87282}"/>
              </a:ext>
            </a:extLst>
          </p:cNvPr>
          <p:cNvSpPr txBox="1"/>
          <p:nvPr/>
        </p:nvSpPr>
        <p:spPr>
          <a:xfrm>
            <a:off x="212198" y="4684901"/>
            <a:ext cx="4339763" cy="1908215"/>
          </a:xfrm>
          <a:prstGeom prst="rect">
            <a:avLst/>
          </a:prstGeom>
          <a:noFill/>
        </p:spPr>
        <p:txBody>
          <a:bodyPr wrap="square" rtlCol="0">
            <a:spAutoFit/>
          </a:bodyPr>
          <a:lstStyle>
            <a:defPPr>
              <a:defRPr lang="en-US"/>
            </a:defPPr>
            <a:lvl1pPr marL="171450" indent="-171450">
              <a:spcAft>
                <a:spcPts val="600"/>
              </a:spcAft>
              <a:buClr>
                <a:srgbClr val="89D793"/>
              </a:buClr>
              <a:buFont typeface="Arial" panose="020B0604020202020204" pitchFamily="34" charset="0"/>
              <a:buChar char="•"/>
              <a:defRPr sz="1050">
                <a:solidFill>
                  <a:srgbClr val="808080"/>
                </a:solidFill>
                <a:latin typeface="Arial" panose="020B0604020202020204" pitchFamily="34" charset="0"/>
                <a:ea typeface="MS Mincho" panose="02020609040205080304" pitchFamily="49" charset="-128"/>
                <a:cs typeface="Arial" panose="020B0604020202020204" pitchFamily="34" charset="0"/>
              </a:defRPr>
            </a:lvl1pPr>
          </a:lstStyle>
          <a:p>
            <a:pPr>
              <a:buClr>
                <a:srgbClr val="14AF28"/>
              </a:buClr>
            </a:pPr>
            <a:r>
              <a:rPr lang="en-GB" sz="1200" dirty="0">
                <a:latin typeface="Molnlycke Sans Light" pitchFamily="50" charset="0"/>
              </a:rPr>
              <a:t>Superficial, partial-thickness burns are the most common type of burn wound.</a:t>
            </a:r>
          </a:p>
          <a:p>
            <a:pPr>
              <a:buClr>
                <a:srgbClr val="14AF28"/>
              </a:buClr>
            </a:pPr>
            <a:r>
              <a:rPr lang="en-GB" sz="1200" dirty="0">
                <a:latin typeface="Molnlycke Sans Light" pitchFamily="50" charset="0"/>
              </a:rPr>
              <a:t>Most superficial, partial-thickness burns heal without surgical intervention, but prevention of desiccation, wound conversion and infection are pivotal for long-term outcomes.</a:t>
            </a:r>
          </a:p>
          <a:p>
            <a:pPr>
              <a:buClr>
                <a:srgbClr val="14AF28"/>
              </a:buClr>
            </a:pPr>
            <a:r>
              <a:rPr lang="en-GB" altLang="en-US" sz="1200" dirty="0">
                <a:latin typeface="Molnlycke Sans Light" pitchFamily="50" charset="0"/>
              </a:rPr>
              <a:t>Silver-impregnated dressings are designed to wick away excessive moisture from the wound, they possess broad-spectrum antimicrobial activity, and they can be safe to leave in situ for several days.</a:t>
            </a:r>
          </a:p>
        </p:txBody>
      </p:sp>
      <p:sp>
        <p:nvSpPr>
          <p:cNvPr id="19" name="TextBox 18">
            <a:extLst>
              <a:ext uri="{FF2B5EF4-FFF2-40B4-BE49-F238E27FC236}">
                <a16:creationId xmlns:a16="http://schemas.microsoft.com/office/drawing/2014/main" id="{1D0C6F57-F63F-B339-1DC0-D3772C4A6C6F}"/>
              </a:ext>
            </a:extLst>
          </p:cNvPr>
          <p:cNvSpPr txBox="1"/>
          <p:nvPr/>
        </p:nvSpPr>
        <p:spPr>
          <a:xfrm>
            <a:off x="384028" y="4400029"/>
            <a:ext cx="6747681" cy="307777"/>
          </a:xfrm>
          <a:prstGeom prst="rect">
            <a:avLst/>
          </a:prstGeom>
          <a:noFill/>
        </p:spPr>
        <p:txBody>
          <a:bodyPr wrap="square" rtlCol="0">
            <a:spAutoFit/>
          </a:bodyPr>
          <a:lstStyle/>
          <a:p>
            <a:r>
              <a:rPr lang="en-CA" sz="1400" b="1" dirty="0">
                <a:solidFill>
                  <a:schemeClr val="accent1"/>
                </a:solidFill>
                <a:latin typeface="Molnlycke Sans Light" pitchFamily="50" charset="0"/>
                <a:cs typeface="Arial" panose="020B0604020202020204" pitchFamily="34" charset="0"/>
              </a:rPr>
              <a:t>BACKGROUND</a:t>
            </a:r>
          </a:p>
        </p:txBody>
      </p:sp>
      <p:pic>
        <p:nvPicPr>
          <p:cNvPr id="56" name="Graphic 55">
            <a:extLst>
              <a:ext uri="{FF2B5EF4-FFF2-40B4-BE49-F238E27FC236}">
                <a16:creationId xmlns:a16="http://schemas.microsoft.com/office/drawing/2014/main" id="{59A3FC9D-3959-4553-3DAD-596DDF8F9237}"/>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890383" y="1080603"/>
            <a:ext cx="1598215" cy="765767"/>
          </a:xfrm>
          <a:prstGeom prst="rect">
            <a:avLst/>
          </a:prstGeom>
        </p:spPr>
      </p:pic>
      <p:sp>
        <p:nvSpPr>
          <p:cNvPr id="73" name="TextBox 72">
            <a:extLst>
              <a:ext uri="{FF2B5EF4-FFF2-40B4-BE49-F238E27FC236}">
                <a16:creationId xmlns:a16="http://schemas.microsoft.com/office/drawing/2014/main" id="{1E75C097-6524-540B-1A54-42656CEFD62F}"/>
              </a:ext>
            </a:extLst>
          </p:cNvPr>
          <p:cNvSpPr txBox="1"/>
          <p:nvPr/>
        </p:nvSpPr>
        <p:spPr>
          <a:xfrm>
            <a:off x="132940" y="43182"/>
            <a:ext cx="3465637" cy="246221"/>
          </a:xfrm>
          <a:prstGeom prst="rect">
            <a:avLst/>
          </a:prstGeom>
          <a:noFill/>
        </p:spPr>
        <p:txBody>
          <a:bodyPr wrap="square">
            <a:spAutoFit/>
          </a:bodyPr>
          <a:lstStyle>
            <a:defPPr>
              <a:defRPr lang="en-US"/>
            </a:defPPr>
            <a:lvl1pPr marR="0" lvl="0" indent="0" algn="r" defTabSz="914400" eaLnBrk="0" fontAlgn="base" hangingPunct="0">
              <a:lnSpc>
                <a:spcPct val="100000"/>
              </a:lnSpc>
              <a:spcBef>
                <a:spcPct val="0"/>
              </a:spcBef>
              <a:spcAft>
                <a:spcPts val="200"/>
              </a:spcAft>
              <a:buClrTx/>
              <a:buSzTx/>
              <a:buFontTx/>
              <a:buNone/>
              <a:tabLst/>
              <a:defRPr kumimoji="0" sz="800" b="0" i="0" u="none" strike="noStrike" cap="none" normalizeH="0" baseline="0">
                <a:ln>
                  <a:noFill/>
                </a:ln>
                <a:solidFill>
                  <a:srgbClr val="89D793"/>
                </a:solidFill>
                <a:effectLst/>
                <a:latin typeface="Arial" panose="020B0604020202020204" pitchFamily="34" charset="0"/>
                <a:ea typeface="MS Mincho" panose="02020609040205080304" pitchFamily="49" charset="-128"/>
                <a:cs typeface="Arial" panose="020B0604020202020204" pitchFamily="34" charset="0"/>
              </a:defRPr>
            </a:lvl1pPr>
          </a:lstStyle>
          <a:p>
            <a:pPr algn="l"/>
            <a:r>
              <a:rPr lang="en-CA" sz="1000" dirty="0">
                <a:latin typeface="Molnlycke Sans Light" pitchFamily="50" charset="0"/>
              </a:rPr>
              <a:t>EVIDENCE SNAPSHOT</a:t>
            </a:r>
          </a:p>
        </p:txBody>
      </p:sp>
      <p:sp>
        <p:nvSpPr>
          <p:cNvPr id="85" name="TextBox 84">
            <a:extLst>
              <a:ext uri="{FF2B5EF4-FFF2-40B4-BE49-F238E27FC236}">
                <a16:creationId xmlns:a16="http://schemas.microsoft.com/office/drawing/2014/main" id="{8D06D0BA-64D4-6FD3-5ABB-7A0E4A1B2CFF}"/>
              </a:ext>
            </a:extLst>
          </p:cNvPr>
          <p:cNvSpPr txBox="1"/>
          <p:nvPr/>
        </p:nvSpPr>
        <p:spPr>
          <a:xfrm>
            <a:off x="5764484" y="9681359"/>
            <a:ext cx="1976045" cy="276999"/>
          </a:xfrm>
          <a:prstGeom prst="rect">
            <a:avLst/>
          </a:prstGeom>
          <a:noFill/>
        </p:spPr>
        <p:txBody>
          <a:bodyPr wrap="square">
            <a:spAutoFit/>
          </a:bodyPr>
          <a:lstStyle/>
          <a:p>
            <a:pPr algn="r" defTabSz="317792" eaLnBrk="0" fontAlgn="base" hangingPunct="0">
              <a:spcBef>
                <a:spcPct val="0"/>
              </a:spcBef>
              <a:spcAft>
                <a:spcPts val="69"/>
              </a:spcAft>
            </a:pPr>
            <a:r>
              <a:rPr lang="en-GB" altLang="en-US" sz="1200" dirty="0">
                <a:solidFill>
                  <a:srgbClr val="89D793"/>
                </a:solidFill>
                <a:latin typeface="Molnlycke Sans Light" pitchFamily="50" charset="0"/>
                <a:ea typeface="MS Mincho" panose="02020609040205080304" pitchFamily="49" charset="-128"/>
                <a:cs typeface="Arial" panose="020B0604020202020204" pitchFamily="34" charset="0"/>
              </a:rPr>
              <a:t>www.molnlycke.com</a:t>
            </a:r>
            <a:endParaRPr lang="en-CA" altLang="en-US" sz="1200" dirty="0">
              <a:solidFill>
                <a:srgbClr val="89D793"/>
              </a:solidFill>
              <a:latin typeface="Molnlycke Sans Light" pitchFamily="50" charset="0"/>
            </a:endParaRPr>
          </a:p>
        </p:txBody>
      </p:sp>
      <p:sp>
        <p:nvSpPr>
          <p:cNvPr id="23" name="TextBox 22">
            <a:extLst>
              <a:ext uri="{FF2B5EF4-FFF2-40B4-BE49-F238E27FC236}">
                <a16:creationId xmlns:a16="http://schemas.microsoft.com/office/drawing/2014/main" id="{160B50B5-96F8-38F0-D6F1-C5ADAC383551}"/>
              </a:ext>
            </a:extLst>
          </p:cNvPr>
          <p:cNvSpPr txBox="1"/>
          <p:nvPr/>
        </p:nvSpPr>
        <p:spPr>
          <a:xfrm>
            <a:off x="182960" y="2402528"/>
            <a:ext cx="7472703" cy="1800493"/>
          </a:xfrm>
          <a:prstGeom prst="rect">
            <a:avLst/>
          </a:prstGeom>
          <a:noFill/>
        </p:spPr>
        <p:txBody>
          <a:bodyPr wrap="square" rtlCol="0">
            <a:spAutoFit/>
          </a:bodyPr>
          <a:lstStyle/>
          <a:p>
            <a:pPr marL="285750" indent="-285750">
              <a:spcAft>
                <a:spcPts val="600"/>
              </a:spcAft>
              <a:buClr>
                <a:schemeClr val="accent1"/>
              </a:buClr>
              <a:buFont typeface="Wingdings" panose="05000000000000000000" pitchFamily="2" charset="2"/>
              <a:buChar char="ü"/>
            </a:pPr>
            <a:r>
              <a:rPr lang="en-GB" sz="1200" dirty="0">
                <a:latin typeface="Molnlycke Sans Light" pitchFamily="50" charset="0"/>
              </a:rPr>
              <a:t>Treating superficial partial-thickness burns with a closed, long-term antimicrobial soft silicone exudate transfer dressing (Mepilex® Transfer Ag)}is cost-effective and practical.</a:t>
            </a:r>
          </a:p>
          <a:p>
            <a:pPr marL="285750" indent="-285750">
              <a:spcAft>
                <a:spcPts val="600"/>
              </a:spcAft>
              <a:buClr>
                <a:schemeClr val="accent1"/>
              </a:buClr>
              <a:buFont typeface="Wingdings" panose="05000000000000000000" pitchFamily="2" charset="2"/>
              <a:buChar char="ü"/>
            </a:pPr>
            <a:r>
              <a:rPr lang="en-GB" sz="1200" dirty="0">
                <a:latin typeface="Molnlycke Sans Light" pitchFamily="50" charset="0"/>
              </a:rPr>
              <a:t>Cleaning before dressing application, and appropriate choice of dressing for this challenging wound type, are key to successful management.</a:t>
            </a:r>
          </a:p>
          <a:p>
            <a:pPr marL="285750" indent="-285750">
              <a:spcAft>
                <a:spcPts val="600"/>
              </a:spcAft>
              <a:buClr>
                <a:schemeClr val="accent1"/>
              </a:buClr>
              <a:buFont typeface="Wingdings" panose="05000000000000000000" pitchFamily="2" charset="2"/>
              <a:buChar char="ü"/>
            </a:pPr>
            <a:r>
              <a:rPr lang="en-GB" sz="1200" dirty="0">
                <a:latin typeface="Molnlycke Sans Light" pitchFamily="50" charset="0"/>
              </a:rPr>
              <a:t>The authors believe that the dressing has the capacity to effectively improve wound healing and pain reduction, impact nursing time workload, and shorten hospital stay.</a:t>
            </a:r>
          </a:p>
          <a:p>
            <a:pPr marL="285750" indent="-285750">
              <a:spcAft>
                <a:spcPts val="600"/>
              </a:spcAft>
              <a:buClr>
                <a:schemeClr val="accent1"/>
              </a:buClr>
              <a:buFont typeface="Wingdings" panose="05000000000000000000" pitchFamily="2" charset="2"/>
              <a:buChar char="ü"/>
            </a:pPr>
            <a:r>
              <a:rPr lang="en-GB" sz="1200" dirty="0">
                <a:latin typeface="Molnlycke Sans Light" pitchFamily="50" charset="0"/>
              </a:rPr>
              <a:t>Following treatment, 80% of the patients exhibited complete healing, with an average healing area of 99.5% total body surface area (TBSA).</a:t>
            </a:r>
          </a:p>
        </p:txBody>
      </p:sp>
      <p:sp>
        <p:nvSpPr>
          <p:cNvPr id="37" name="Oval 36">
            <a:extLst>
              <a:ext uri="{FF2B5EF4-FFF2-40B4-BE49-F238E27FC236}">
                <a16:creationId xmlns:a16="http://schemas.microsoft.com/office/drawing/2014/main" id="{BC2168ED-825A-2B32-09AC-23ED4C4838FB}"/>
              </a:ext>
            </a:extLst>
          </p:cNvPr>
          <p:cNvSpPr/>
          <p:nvPr/>
        </p:nvSpPr>
        <p:spPr>
          <a:xfrm>
            <a:off x="4593512" y="4349671"/>
            <a:ext cx="3020602" cy="3330304"/>
          </a:xfrm>
          <a:prstGeom prst="ellipse">
            <a:avLst/>
          </a:prstGeom>
          <a:solidFill>
            <a:srgbClr val="E8E8E8"/>
          </a:solidFill>
          <a:ln>
            <a:solidFill>
              <a:srgbClr val="E8E8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latin typeface="Molnlycke Sans Light" pitchFamily="50" charset="0"/>
            </a:endParaRPr>
          </a:p>
        </p:txBody>
      </p:sp>
      <p:sp>
        <p:nvSpPr>
          <p:cNvPr id="38" name="Oval 37">
            <a:extLst>
              <a:ext uri="{FF2B5EF4-FFF2-40B4-BE49-F238E27FC236}">
                <a16:creationId xmlns:a16="http://schemas.microsoft.com/office/drawing/2014/main" id="{3EC28D4E-C6F6-C6E2-B310-F28195833983}"/>
              </a:ext>
            </a:extLst>
          </p:cNvPr>
          <p:cNvSpPr/>
          <p:nvPr/>
        </p:nvSpPr>
        <p:spPr>
          <a:xfrm>
            <a:off x="4541197" y="4360381"/>
            <a:ext cx="2979980" cy="3165543"/>
          </a:xfrm>
          <a:prstGeom prst="ellipse">
            <a:avLst/>
          </a:prstGeom>
          <a:solidFill>
            <a:schemeClr val="bg1"/>
          </a:solidFill>
          <a:ln>
            <a:solidFill>
              <a:srgbClr val="E8E8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trike="sngStrike" dirty="0">
              <a:latin typeface="Molnlycke Sans Light" pitchFamily="50" charset="0"/>
            </a:endParaRPr>
          </a:p>
        </p:txBody>
      </p:sp>
      <p:sp>
        <p:nvSpPr>
          <p:cNvPr id="51" name="TextBox 50">
            <a:extLst>
              <a:ext uri="{FF2B5EF4-FFF2-40B4-BE49-F238E27FC236}">
                <a16:creationId xmlns:a16="http://schemas.microsoft.com/office/drawing/2014/main" id="{8D44D387-59DF-2BB7-5E6D-9E8EC6D22E78}"/>
              </a:ext>
            </a:extLst>
          </p:cNvPr>
          <p:cNvSpPr txBox="1"/>
          <p:nvPr/>
        </p:nvSpPr>
        <p:spPr>
          <a:xfrm>
            <a:off x="341586" y="7694401"/>
            <a:ext cx="1614569" cy="307777"/>
          </a:xfrm>
          <a:prstGeom prst="rect">
            <a:avLst/>
          </a:prstGeom>
          <a:noFill/>
        </p:spPr>
        <p:txBody>
          <a:bodyPr wrap="square" rtlCol="0">
            <a:spAutoFit/>
          </a:bodyPr>
          <a:lstStyle/>
          <a:p>
            <a:r>
              <a:rPr lang="en-CA" sz="1400" b="1" dirty="0">
                <a:solidFill>
                  <a:schemeClr val="accent1"/>
                </a:solidFill>
                <a:latin typeface="Molnlycke Sans Light" pitchFamily="50" charset="0"/>
                <a:cs typeface="Arial" panose="020B0604020202020204" pitchFamily="34" charset="0"/>
              </a:rPr>
              <a:t>MAIN FINDINGS</a:t>
            </a:r>
          </a:p>
        </p:txBody>
      </p:sp>
      <p:sp>
        <p:nvSpPr>
          <p:cNvPr id="76" name="TextBox 75">
            <a:extLst>
              <a:ext uri="{FF2B5EF4-FFF2-40B4-BE49-F238E27FC236}">
                <a16:creationId xmlns:a16="http://schemas.microsoft.com/office/drawing/2014/main" id="{D10EF203-D065-5E66-6818-F244E73239F1}"/>
              </a:ext>
            </a:extLst>
          </p:cNvPr>
          <p:cNvSpPr txBox="1"/>
          <p:nvPr/>
        </p:nvSpPr>
        <p:spPr>
          <a:xfrm>
            <a:off x="395977" y="6689607"/>
            <a:ext cx="4103669" cy="830997"/>
          </a:xfrm>
          <a:prstGeom prst="rect">
            <a:avLst/>
          </a:prstGeom>
          <a:noFill/>
        </p:spPr>
        <p:txBody>
          <a:bodyPr wrap="square">
            <a:spAutoFit/>
          </a:bodyPr>
          <a:lstStyle/>
          <a:p>
            <a:pPr>
              <a:buClr>
                <a:srgbClr val="14AF28"/>
              </a:buClr>
            </a:pPr>
            <a:r>
              <a:rPr lang="en-CA" sz="1200" b="1" dirty="0">
                <a:solidFill>
                  <a:schemeClr val="accent1"/>
                </a:solidFill>
                <a:latin typeface="Molnlycke Sans Light" pitchFamily="50" charset="0"/>
              </a:rPr>
              <a:t>STUDY AIM: </a:t>
            </a:r>
            <a:r>
              <a:rPr lang="en-GB" sz="1200" dirty="0">
                <a:solidFill>
                  <a:schemeClr val="accent1"/>
                </a:solidFill>
              </a:rPr>
              <a:t>To evaluate the use of a single long-term dressing treatment for superficial partial-thickness burns with an antimicrobial soft silicone exudate transfer dressing (Mepilex® Transfer Ag, M</a:t>
            </a:r>
            <a:r>
              <a:rPr lang="en-GB" sz="1200" dirty="0">
                <a:solidFill>
                  <a:schemeClr val="accent1"/>
                </a:solidFill>
                <a:cs typeface="Arial" panose="020B0604020202020204" pitchFamily="34" charset="0"/>
              </a:rPr>
              <a:t>ölnlycke Health Care, Sweden).</a:t>
            </a:r>
            <a:endParaRPr lang="en-CA" sz="1200" i="1" dirty="0">
              <a:solidFill>
                <a:schemeClr val="accent1"/>
              </a:solidFill>
            </a:endParaRPr>
          </a:p>
        </p:txBody>
      </p:sp>
      <p:sp>
        <p:nvSpPr>
          <p:cNvPr id="4" name="TextBox 3">
            <a:extLst>
              <a:ext uri="{FF2B5EF4-FFF2-40B4-BE49-F238E27FC236}">
                <a16:creationId xmlns:a16="http://schemas.microsoft.com/office/drawing/2014/main" id="{54179F86-6618-AE47-D4AE-465284112B1E}"/>
              </a:ext>
            </a:extLst>
          </p:cNvPr>
          <p:cNvSpPr txBox="1"/>
          <p:nvPr/>
        </p:nvSpPr>
        <p:spPr>
          <a:xfrm>
            <a:off x="5967761" y="21715"/>
            <a:ext cx="1278263" cy="246221"/>
          </a:xfrm>
          <a:prstGeom prst="rect">
            <a:avLst/>
          </a:prstGeom>
          <a:noFill/>
        </p:spPr>
        <p:txBody>
          <a:bodyPr wrap="square">
            <a:spAutoFit/>
          </a:bodyPr>
          <a:lstStyle>
            <a:defPPr>
              <a:defRPr lang="en-US"/>
            </a:defPPr>
            <a:lvl1pPr marR="0" lvl="0" indent="0" algn="r" defTabSz="914400" eaLnBrk="0" fontAlgn="base" hangingPunct="0">
              <a:lnSpc>
                <a:spcPct val="100000"/>
              </a:lnSpc>
              <a:spcBef>
                <a:spcPct val="0"/>
              </a:spcBef>
              <a:spcAft>
                <a:spcPts val="200"/>
              </a:spcAft>
              <a:buClrTx/>
              <a:buSzTx/>
              <a:buFontTx/>
              <a:buNone/>
              <a:tabLst/>
              <a:defRPr kumimoji="0" sz="800" b="0" i="0" u="none" strike="noStrike" cap="none" normalizeH="0" baseline="0">
                <a:ln>
                  <a:noFill/>
                </a:ln>
                <a:solidFill>
                  <a:srgbClr val="89D793"/>
                </a:solidFill>
                <a:effectLst/>
                <a:latin typeface="Arial" panose="020B0604020202020204" pitchFamily="34" charset="0"/>
                <a:ea typeface="MS Mincho" panose="02020609040205080304" pitchFamily="49" charset="-128"/>
                <a:cs typeface="Arial" panose="020B0604020202020204" pitchFamily="34" charset="0"/>
              </a:defRPr>
            </a:lvl1pPr>
          </a:lstStyle>
          <a:p>
            <a:pPr algn="l"/>
            <a:r>
              <a:rPr lang="en-CA" sz="1000" dirty="0">
                <a:latin typeface="Molnlycke Sans Light" pitchFamily="50" charset="0"/>
              </a:rPr>
              <a:t>CASE STUDY SERIES</a:t>
            </a:r>
          </a:p>
        </p:txBody>
      </p:sp>
      <p:sp>
        <p:nvSpPr>
          <p:cNvPr id="5" name="TextBox 4">
            <a:extLst>
              <a:ext uri="{FF2B5EF4-FFF2-40B4-BE49-F238E27FC236}">
                <a16:creationId xmlns:a16="http://schemas.microsoft.com/office/drawing/2014/main" id="{B82A091B-E41C-EEB3-7A55-262FB3198BD6}"/>
              </a:ext>
            </a:extLst>
          </p:cNvPr>
          <p:cNvSpPr txBox="1"/>
          <p:nvPr/>
        </p:nvSpPr>
        <p:spPr>
          <a:xfrm>
            <a:off x="5339289" y="4515471"/>
            <a:ext cx="1470277" cy="307777"/>
          </a:xfrm>
          <a:prstGeom prst="rect">
            <a:avLst/>
          </a:prstGeom>
          <a:noFill/>
        </p:spPr>
        <p:txBody>
          <a:bodyPr wrap="square" rtlCol="0">
            <a:spAutoFit/>
          </a:bodyPr>
          <a:lstStyle/>
          <a:p>
            <a:pPr algn="ctr"/>
            <a:r>
              <a:rPr lang="en-CA" sz="1400" b="1" dirty="0">
                <a:solidFill>
                  <a:srgbClr val="067A3C"/>
                </a:solidFill>
                <a:latin typeface="Molnlycke Sans Light" pitchFamily="50" charset="0"/>
                <a:cs typeface="Arial" panose="020B0604020202020204" pitchFamily="34" charset="0"/>
              </a:rPr>
              <a:t>METHODS</a:t>
            </a:r>
          </a:p>
        </p:txBody>
      </p:sp>
      <p:sp>
        <p:nvSpPr>
          <p:cNvPr id="8" name="TextBox 7">
            <a:extLst>
              <a:ext uri="{FF2B5EF4-FFF2-40B4-BE49-F238E27FC236}">
                <a16:creationId xmlns:a16="http://schemas.microsoft.com/office/drawing/2014/main" id="{51BEFDB9-E2A6-27B6-28E8-CD35B9230540}"/>
              </a:ext>
            </a:extLst>
          </p:cNvPr>
          <p:cNvSpPr txBox="1"/>
          <p:nvPr/>
        </p:nvSpPr>
        <p:spPr>
          <a:xfrm>
            <a:off x="4830209" y="4821483"/>
            <a:ext cx="2415815" cy="861774"/>
          </a:xfrm>
          <a:prstGeom prst="rect">
            <a:avLst/>
          </a:prstGeom>
          <a:noFill/>
        </p:spPr>
        <p:txBody>
          <a:bodyPr wrap="square">
            <a:spAutoFit/>
          </a:bodyPr>
          <a:lstStyle/>
          <a:p>
            <a:pPr algn="ctr">
              <a:buClr>
                <a:srgbClr val="14AF28"/>
              </a:buClr>
            </a:pPr>
            <a:r>
              <a:rPr lang="en-GB" sz="1000" dirty="0">
                <a:latin typeface="Molnlycke Sans Light" pitchFamily="50" charset="0"/>
              </a:rPr>
              <a:t>Retrospective 10-patient case study series; patients with superficial partial-thickness burn wounds were treated with Mepilex Transfer Ag (alongside appropriate wound management) at a burn centre in Thailand.</a:t>
            </a:r>
            <a:endParaRPr lang="en-CA" sz="1000" dirty="0">
              <a:latin typeface="Molnlycke Sans Light" pitchFamily="50" charset="0"/>
            </a:endParaRPr>
          </a:p>
        </p:txBody>
      </p:sp>
      <p:sp>
        <p:nvSpPr>
          <p:cNvPr id="17" name="Rectangle: Rounded Corners 16">
            <a:extLst>
              <a:ext uri="{FF2B5EF4-FFF2-40B4-BE49-F238E27FC236}">
                <a16:creationId xmlns:a16="http://schemas.microsoft.com/office/drawing/2014/main" id="{51DA08EB-622A-7649-A819-6DD69BF68028}"/>
              </a:ext>
            </a:extLst>
          </p:cNvPr>
          <p:cNvSpPr/>
          <p:nvPr/>
        </p:nvSpPr>
        <p:spPr>
          <a:xfrm>
            <a:off x="213243" y="8079367"/>
            <a:ext cx="2187775" cy="1895867"/>
          </a:xfrm>
          <a:prstGeom prst="roundRect">
            <a:avLst>
              <a:gd name="adj" fmla="val 1311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00" dirty="0">
              <a:cs typeface="Arial" panose="020B0604020202020204" pitchFamily="34" charset="0"/>
            </a:endParaRPr>
          </a:p>
        </p:txBody>
      </p:sp>
      <p:sp>
        <p:nvSpPr>
          <p:cNvPr id="22" name="TextBox 21">
            <a:extLst>
              <a:ext uri="{FF2B5EF4-FFF2-40B4-BE49-F238E27FC236}">
                <a16:creationId xmlns:a16="http://schemas.microsoft.com/office/drawing/2014/main" id="{7DF939AE-E514-8BEE-1968-7B7B302B4870}"/>
              </a:ext>
            </a:extLst>
          </p:cNvPr>
          <p:cNvSpPr txBox="1"/>
          <p:nvPr/>
        </p:nvSpPr>
        <p:spPr>
          <a:xfrm>
            <a:off x="342184" y="8711712"/>
            <a:ext cx="2027084" cy="1200329"/>
          </a:xfrm>
          <a:prstGeom prst="rect">
            <a:avLst/>
          </a:prstGeom>
          <a:noFill/>
        </p:spPr>
        <p:txBody>
          <a:bodyPr wrap="square" lIns="0" tIns="0" rIns="0" bIns="0" rtlCol="0">
            <a:spAutoFit/>
          </a:bodyPr>
          <a:lstStyle/>
          <a:p>
            <a:pPr>
              <a:spcBef>
                <a:spcPts val="1150"/>
              </a:spcBef>
            </a:pPr>
            <a:r>
              <a:rPr lang="en-GB" sz="1300" spc="-40" dirty="0">
                <a:solidFill>
                  <a:schemeClr val="bg1"/>
                </a:solidFill>
              </a:rPr>
              <a:t>The antimicrobial soft silicone exudate transfer dressing provided a cost-effective treatment of superficial partial-thickness burns of 2-43% TBSA for up to 14 days.</a:t>
            </a:r>
          </a:p>
        </p:txBody>
      </p:sp>
      <p:pic>
        <p:nvPicPr>
          <p:cNvPr id="26" name="Graphic 25" descr="Medical with solid fill">
            <a:extLst>
              <a:ext uri="{FF2B5EF4-FFF2-40B4-BE49-F238E27FC236}">
                <a16:creationId xmlns:a16="http://schemas.microsoft.com/office/drawing/2014/main" id="{2E0E0819-0B0F-99AA-0E9F-416CC9DFAF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702" y="8162966"/>
            <a:ext cx="612000" cy="612000"/>
          </a:xfrm>
          <a:prstGeom prst="rect">
            <a:avLst/>
          </a:prstGeom>
        </p:spPr>
      </p:pic>
      <p:sp>
        <p:nvSpPr>
          <p:cNvPr id="2" name="TextBox 1">
            <a:extLst>
              <a:ext uri="{FF2B5EF4-FFF2-40B4-BE49-F238E27FC236}">
                <a16:creationId xmlns:a16="http://schemas.microsoft.com/office/drawing/2014/main" id="{5A971E98-41A1-7D21-9AE5-D8108841B102}"/>
              </a:ext>
            </a:extLst>
          </p:cNvPr>
          <p:cNvSpPr txBox="1"/>
          <p:nvPr/>
        </p:nvSpPr>
        <p:spPr>
          <a:xfrm>
            <a:off x="4809362" y="6288921"/>
            <a:ext cx="2415815" cy="861774"/>
          </a:xfrm>
          <a:prstGeom prst="rect">
            <a:avLst/>
          </a:prstGeom>
          <a:noFill/>
        </p:spPr>
        <p:txBody>
          <a:bodyPr wrap="square">
            <a:spAutoFit/>
          </a:bodyPr>
          <a:lstStyle/>
          <a:p>
            <a:pPr algn="ctr">
              <a:buClr>
                <a:srgbClr val="14AF28"/>
              </a:buClr>
            </a:pPr>
            <a:r>
              <a:rPr lang="en-GB" sz="1000" dirty="0">
                <a:latin typeface="Molnlycke Sans Light" pitchFamily="50" charset="0"/>
              </a:rPr>
              <a:t>Adults (≥15 years) were included in the study if they had burns affecting &gt;20% TBSA; older children (1-15 years) were included if they had ≥15% TBSA; infants were included in they had ≥10% TBSA.</a:t>
            </a:r>
          </a:p>
        </p:txBody>
      </p:sp>
      <p:sp>
        <p:nvSpPr>
          <p:cNvPr id="15" name="TextBox 14">
            <a:extLst>
              <a:ext uri="{FF2B5EF4-FFF2-40B4-BE49-F238E27FC236}">
                <a16:creationId xmlns:a16="http://schemas.microsoft.com/office/drawing/2014/main" id="{EC8BE791-5AD2-F00F-32D0-4493B39B87C8}"/>
              </a:ext>
            </a:extLst>
          </p:cNvPr>
          <p:cNvSpPr txBox="1"/>
          <p:nvPr/>
        </p:nvSpPr>
        <p:spPr>
          <a:xfrm>
            <a:off x="4543817" y="5645276"/>
            <a:ext cx="2961826" cy="707886"/>
          </a:xfrm>
          <a:prstGeom prst="rect">
            <a:avLst/>
          </a:prstGeom>
          <a:noFill/>
        </p:spPr>
        <p:txBody>
          <a:bodyPr wrap="square">
            <a:spAutoFit/>
          </a:bodyPr>
          <a:lstStyle/>
          <a:p>
            <a:pPr algn="ctr">
              <a:buClr>
                <a:srgbClr val="14AF28"/>
              </a:buClr>
            </a:pPr>
            <a:r>
              <a:rPr lang="en-GB" sz="1000" dirty="0">
                <a:latin typeface="Molnlycke Sans Light" pitchFamily="50" charset="0"/>
              </a:rPr>
              <a:t>Wounds were assessed clinically for blistering, shiny skin, pain and discolouration, and the affected area was evaluated using a three-dimension burn application on a mobile phone.</a:t>
            </a:r>
            <a:endParaRPr lang="en-CA" sz="1000" dirty="0">
              <a:latin typeface="Molnlycke Sans Light" pitchFamily="50" charset="0"/>
            </a:endParaRPr>
          </a:p>
        </p:txBody>
      </p:sp>
      <p:sp>
        <p:nvSpPr>
          <p:cNvPr id="20" name="TextBox 19">
            <a:extLst>
              <a:ext uri="{FF2B5EF4-FFF2-40B4-BE49-F238E27FC236}">
                <a16:creationId xmlns:a16="http://schemas.microsoft.com/office/drawing/2014/main" id="{940EC654-D7F4-3F8C-2297-299CCB5D391F}"/>
              </a:ext>
            </a:extLst>
          </p:cNvPr>
          <p:cNvSpPr txBox="1"/>
          <p:nvPr/>
        </p:nvSpPr>
        <p:spPr>
          <a:xfrm>
            <a:off x="2447811" y="7806406"/>
            <a:ext cx="4798213" cy="2062103"/>
          </a:xfrm>
          <a:prstGeom prst="rect">
            <a:avLst/>
          </a:prstGeom>
          <a:noFill/>
        </p:spPr>
        <p:txBody>
          <a:bodyPr wrap="square" rtlCol="0">
            <a:spAutoFit/>
          </a:bodyPr>
          <a:lstStyle/>
          <a:p>
            <a:pPr marL="285750" indent="-285750">
              <a:spcAft>
                <a:spcPts val="600"/>
              </a:spcAft>
              <a:buClr>
                <a:schemeClr val="accent1"/>
              </a:buClr>
              <a:buFont typeface="Wingdings" panose="05000000000000000000" pitchFamily="2" charset="2"/>
              <a:buChar char="ü"/>
            </a:pPr>
            <a:r>
              <a:rPr lang="en-GB" sz="1200" dirty="0">
                <a:latin typeface="Molnlycke Sans Light" pitchFamily="50" charset="0"/>
              </a:rPr>
              <a:t>There were 7 male and 3 female patients; 70% were children.</a:t>
            </a:r>
          </a:p>
          <a:p>
            <a:pPr marL="285750" indent="-285750">
              <a:spcAft>
                <a:spcPts val="600"/>
              </a:spcAft>
              <a:buClr>
                <a:schemeClr val="accent1"/>
              </a:buClr>
              <a:buFont typeface="Wingdings" panose="05000000000000000000" pitchFamily="2" charset="2"/>
              <a:buChar char="ü"/>
            </a:pPr>
            <a:r>
              <a:rPr lang="en-GB" sz="1200" dirty="0">
                <a:latin typeface="Molnlycke Sans Light" pitchFamily="50" charset="0"/>
              </a:rPr>
              <a:t>The average burn area was 15.35% (range 2%-43%) TBSA; the time from sustaining the burn to admission was an average of 3.35 hours; burns were caused by flames in three patients and scalding injuries in seven patients.</a:t>
            </a:r>
          </a:p>
          <a:p>
            <a:pPr marL="285750" indent="-285750">
              <a:spcAft>
                <a:spcPts val="600"/>
              </a:spcAft>
              <a:buClr>
                <a:schemeClr val="accent1"/>
              </a:buClr>
              <a:buFont typeface="Wingdings" panose="05000000000000000000" pitchFamily="2" charset="2"/>
              <a:buChar char="ü"/>
            </a:pPr>
            <a:r>
              <a:rPr lang="en-GB" sz="1200" dirty="0">
                <a:latin typeface="Molnlycke Sans Light" pitchFamily="50" charset="0"/>
              </a:rPr>
              <a:t>Intravenous fluid resuscitation was required for 5 patients.</a:t>
            </a:r>
          </a:p>
          <a:p>
            <a:pPr marL="285750" indent="-285750">
              <a:spcAft>
                <a:spcPts val="600"/>
              </a:spcAft>
              <a:buClr>
                <a:schemeClr val="accent1"/>
              </a:buClr>
              <a:buFont typeface="Wingdings" panose="05000000000000000000" pitchFamily="2" charset="2"/>
              <a:buChar char="ü"/>
            </a:pPr>
            <a:r>
              <a:rPr lang="en-GB" sz="1200" dirty="0">
                <a:latin typeface="Molnlycke Sans Light" pitchFamily="50" charset="0"/>
              </a:rPr>
              <a:t>Following treatment, 80% of patients exhibited complete healing, with an average healing area of 99.5% TBSA.</a:t>
            </a:r>
          </a:p>
          <a:p>
            <a:pPr marL="285750" indent="-285750">
              <a:spcAft>
                <a:spcPts val="600"/>
              </a:spcAft>
              <a:buClr>
                <a:schemeClr val="accent1"/>
              </a:buClr>
              <a:buFont typeface="Wingdings" panose="05000000000000000000" pitchFamily="2" charset="2"/>
              <a:buChar char="ü"/>
            </a:pPr>
            <a:r>
              <a:rPr lang="en-GB" sz="1200" dirty="0">
                <a:latin typeface="Molnlycke Sans Light" pitchFamily="50" charset="0"/>
              </a:rPr>
              <a:t>Average length of hospital stay was 7.9 days.</a:t>
            </a:r>
          </a:p>
        </p:txBody>
      </p:sp>
    </p:spTree>
    <p:extLst>
      <p:ext uri="{BB962C8B-B14F-4D97-AF65-F5344CB8AC3E}">
        <p14:creationId xmlns:p14="http://schemas.microsoft.com/office/powerpoint/2010/main" val="3080937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ECFA237E-1DBD-E98C-D694-02B733F6849A}"/>
              </a:ext>
            </a:extLst>
          </p:cNvPr>
          <p:cNvSpPr/>
          <p:nvPr/>
        </p:nvSpPr>
        <p:spPr>
          <a:xfrm>
            <a:off x="6664994" y="201706"/>
            <a:ext cx="1101144" cy="1100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00" dirty="0">
              <a:latin typeface="Molnlycke Sans Light" pitchFamily="50" charset="0"/>
              <a:cs typeface="Arial" panose="020B0604020202020204" pitchFamily="34" charset="0"/>
            </a:endParaRPr>
          </a:p>
        </p:txBody>
      </p:sp>
      <p:sp>
        <p:nvSpPr>
          <p:cNvPr id="14" name="Text Box 13">
            <a:extLst>
              <a:ext uri="{FF2B5EF4-FFF2-40B4-BE49-F238E27FC236}">
                <a16:creationId xmlns:a16="http://schemas.microsoft.com/office/drawing/2014/main" id="{C1FA2DDB-FA40-BE73-C835-6CE5AF7B1146}"/>
              </a:ext>
            </a:extLst>
          </p:cNvPr>
          <p:cNvSpPr txBox="1"/>
          <p:nvPr/>
        </p:nvSpPr>
        <p:spPr>
          <a:xfrm>
            <a:off x="192589" y="8576295"/>
            <a:ext cx="3514833" cy="853160"/>
          </a:xfrm>
          <a:prstGeom prst="rect">
            <a:avLst/>
          </a:prstGeom>
          <a:noFill/>
          <a:ln>
            <a:noFill/>
          </a:ln>
          <a:effectLst/>
        </p:spPr>
        <p:txBody>
          <a:bodyPr rot="0" spcFirstLastPara="0" vert="horz" wrap="square" lIns="31780" tIns="15890" rIns="31780" bIns="15890" numCol="1" spcCol="0" rtlCol="0" fromWordArt="0" anchor="t" anchorCtr="0" forceAA="0" compatLnSpc="1">
            <a:prstTxWarp prst="textNoShape">
              <a:avLst/>
            </a:prstTxWarp>
            <a:noAutofit/>
          </a:bodyPr>
          <a:lstStyle/>
          <a:p>
            <a:r>
              <a:rPr lang="en-US" sz="1000" i="1" dirty="0">
                <a:solidFill>
                  <a:srgbClr val="6E7B83"/>
                </a:solidFill>
                <a:latin typeface="Molnlycke Sans Light" pitchFamily="50" charset="0"/>
                <a:ea typeface="MS Mincho" panose="02020609040205080304" pitchFamily="49" charset="-128"/>
                <a:cs typeface="Cordia New" panose="020B0304020202020204" pitchFamily="34" charset="-34"/>
              </a:rPr>
              <a:t>This summary has been compiled by the Global Medical Affairs Department of Mölnlycke Health Care as a service to healthcare professionals. It does not contain the complete text and Mölnlycke Health Care makes no representation as to its completeness in addressing all issues in the item to which it refers.</a:t>
            </a:r>
            <a:endParaRPr lang="en-CA" sz="1000" dirty="0">
              <a:solidFill>
                <a:srgbClr val="6E7B83"/>
              </a:solidFill>
              <a:latin typeface="Molnlycke Sans Light" pitchFamily="50" charset="0"/>
              <a:ea typeface="MS Mincho" panose="02020609040205080304" pitchFamily="49" charset="-128"/>
              <a:cs typeface="Cordia New" panose="020B0304020202020204" pitchFamily="34" charset="-34"/>
            </a:endParaRPr>
          </a:p>
        </p:txBody>
      </p:sp>
      <p:pic>
        <p:nvPicPr>
          <p:cNvPr id="2" name="Graphic 1">
            <a:extLst>
              <a:ext uri="{FF2B5EF4-FFF2-40B4-BE49-F238E27FC236}">
                <a16:creationId xmlns:a16="http://schemas.microsoft.com/office/drawing/2014/main" id="{42E991AC-1A3F-875D-1519-42933776B2B5}"/>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168980" y="9372863"/>
            <a:ext cx="1481792" cy="584658"/>
          </a:xfrm>
          <a:prstGeom prst="rect">
            <a:avLst/>
          </a:prstGeom>
        </p:spPr>
      </p:pic>
      <p:sp>
        <p:nvSpPr>
          <p:cNvPr id="3" name="Rectangle 2">
            <a:extLst>
              <a:ext uri="{FF2B5EF4-FFF2-40B4-BE49-F238E27FC236}">
                <a16:creationId xmlns:a16="http://schemas.microsoft.com/office/drawing/2014/main" id="{30AFF2E4-5549-0674-077A-2E6E49A36F05}"/>
              </a:ext>
            </a:extLst>
          </p:cNvPr>
          <p:cNvSpPr/>
          <p:nvPr/>
        </p:nvSpPr>
        <p:spPr>
          <a:xfrm>
            <a:off x="124803" y="9359168"/>
            <a:ext cx="1175963" cy="3643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00" dirty="0">
              <a:latin typeface="Molnlycke Sans Light" pitchFamily="50" charset="0"/>
              <a:cs typeface="Arial" panose="020B0604020202020204" pitchFamily="34" charset="0"/>
            </a:endParaRPr>
          </a:p>
        </p:txBody>
      </p:sp>
      <p:sp>
        <p:nvSpPr>
          <p:cNvPr id="25" name="Rectangle 6">
            <a:extLst>
              <a:ext uri="{FF2B5EF4-FFF2-40B4-BE49-F238E27FC236}">
                <a16:creationId xmlns:a16="http://schemas.microsoft.com/office/drawing/2014/main" id="{718B510C-1526-748E-8EA6-7E45E4BE6F29}"/>
              </a:ext>
            </a:extLst>
          </p:cNvPr>
          <p:cNvSpPr>
            <a:spLocks noChangeArrowheads="1"/>
          </p:cNvSpPr>
          <p:nvPr/>
        </p:nvSpPr>
        <p:spPr bwMode="auto">
          <a:xfrm>
            <a:off x="178926" y="9437662"/>
            <a:ext cx="5840874" cy="537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1780" tIns="15890" rIns="31780" bIns="15890" numCol="1" anchor="ctr" anchorCtr="0" compatLnSpc="1">
            <a:prstTxWarp prst="textNoShape">
              <a:avLst/>
            </a:prstTxWarp>
            <a:spAutoFit/>
          </a:bodyPr>
          <a:lstStyle/>
          <a:p>
            <a:pPr defTabSz="317792" eaLnBrk="0" fontAlgn="base" hangingPunct="0">
              <a:spcBef>
                <a:spcPct val="0"/>
              </a:spcBef>
              <a:spcAft>
                <a:spcPts val="69"/>
              </a:spcAft>
            </a:pPr>
            <a:r>
              <a:rPr lang="en-GB" altLang="en-US" sz="800" dirty="0">
                <a:solidFill>
                  <a:srgbClr val="89D793"/>
                </a:solidFill>
                <a:latin typeface="Molnlycke Sans Light" pitchFamily="50" charset="0"/>
                <a:ea typeface="MS Mincho" panose="02020609040205080304" pitchFamily="49" charset="-128"/>
                <a:cs typeface="Arial" panose="020B0604020202020204" pitchFamily="34" charset="0"/>
              </a:rPr>
              <a:t>www.molnlycke.com</a:t>
            </a:r>
            <a:endParaRPr lang="en-CA" altLang="en-US" sz="800" dirty="0">
              <a:solidFill>
                <a:srgbClr val="89D793"/>
              </a:solidFill>
              <a:latin typeface="Molnlycke Sans Light" pitchFamily="50" charset="0"/>
            </a:endParaRPr>
          </a:p>
          <a:p>
            <a:pPr defTabSz="317792" eaLnBrk="0" fontAlgn="base" hangingPunct="0">
              <a:spcBef>
                <a:spcPct val="0"/>
              </a:spcBef>
              <a:spcAft>
                <a:spcPct val="0"/>
              </a:spcAft>
            </a:pPr>
            <a:r>
              <a:rPr lang="en-US" altLang="en-US" sz="800" dirty="0">
                <a:solidFill>
                  <a:schemeClr val="bg1">
                    <a:lumMod val="75000"/>
                  </a:schemeClr>
                </a:solidFill>
                <a:latin typeface="Molnlycke Sans Light" pitchFamily="50" charset="0"/>
                <a:ea typeface="MS Mincho" panose="02020609040205080304" pitchFamily="49" charset="-128"/>
                <a:cs typeface="Arial" panose="020B0604020202020204" pitchFamily="34" charset="0"/>
              </a:rPr>
              <a:t>Mölnlycke Health Care AB, Entreprenörsstråket 21, SE-431 53 Mölndal, Sweden. Phone:  Phone + 46 31 722 30 00. www.molnlycke.com. The Mölnlycke, Mepilex and Safetac trademarks, names and logos are registered globally to one or more of the Mölnlycke Health Care group of companies. ©2026 Mölnlycke Health Care. All rights reserved. Document ref: EASY-1283-ES.</a:t>
            </a:r>
            <a:endParaRPr lang="en-GB" altLang="en-US" sz="800" dirty="0">
              <a:solidFill>
                <a:schemeClr val="bg1">
                  <a:lumMod val="75000"/>
                </a:schemeClr>
              </a:solidFill>
              <a:latin typeface="Molnlycke Sans Light" pitchFamily="50" charset="0"/>
            </a:endParaRPr>
          </a:p>
        </p:txBody>
      </p:sp>
      <p:sp>
        <p:nvSpPr>
          <p:cNvPr id="32" name="Rectangle 31">
            <a:extLst>
              <a:ext uri="{FF2B5EF4-FFF2-40B4-BE49-F238E27FC236}">
                <a16:creationId xmlns:a16="http://schemas.microsoft.com/office/drawing/2014/main" id="{59DECDA5-5C3A-572A-4888-925A71FA15A6}"/>
              </a:ext>
            </a:extLst>
          </p:cNvPr>
          <p:cNvSpPr/>
          <p:nvPr/>
        </p:nvSpPr>
        <p:spPr>
          <a:xfrm>
            <a:off x="340187" y="331641"/>
            <a:ext cx="7133152" cy="376683"/>
          </a:xfrm>
          <a:prstGeom prst="rect">
            <a:avLst/>
          </a:prstGeom>
          <a:solidFill>
            <a:srgbClr val="006C50"/>
          </a:solidFill>
          <a:ln w="28575">
            <a:solidFill>
              <a:srgbClr val="43A5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6C50"/>
              </a:solidFill>
              <a:latin typeface="Molnlycke Sans Light" pitchFamily="50" charset="0"/>
            </a:endParaRPr>
          </a:p>
        </p:txBody>
      </p:sp>
      <p:sp>
        <p:nvSpPr>
          <p:cNvPr id="34" name="TextBox 33">
            <a:extLst>
              <a:ext uri="{FF2B5EF4-FFF2-40B4-BE49-F238E27FC236}">
                <a16:creationId xmlns:a16="http://schemas.microsoft.com/office/drawing/2014/main" id="{A78F167A-8926-99E7-89A4-C3AF8879975E}"/>
              </a:ext>
            </a:extLst>
          </p:cNvPr>
          <p:cNvSpPr txBox="1"/>
          <p:nvPr/>
        </p:nvSpPr>
        <p:spPr>
          <a:xfrm>
            <a:off x="390661" y="386259"/>
            <a:ext cx="3186777" cy="307777"/>
          </a:xfrm>
          <a:prstGeom prst="rect">
            <a:avLst/>
          </a:prstGeom>
          <a:noFill/>
        </p:spPr>
        <p:txBody>
          <a:bodyPr wrap="square" rtlCol="0">
            <a:spAutoFit/>
          </a:bodyPr>
          <a:lstStyle/>
          <a:p>
            <a:r>
              <a:rPr lang="en-CA" sz="1400" b="1" dirty="0">
                <a:solidFill>
                  <a:schemeClr val="bg1"/>
                </a:solidFill>
                <a:latin typeface="Molnlycke Sans Light" pitchFamily="50" charset="0"/>
                <a:ea typeface="MS Mincho" panose="02020609040205080304" pitchFamily="49" charset="-128"/>
                <a:cs typeface="Arial" panose="020B0604020202020204" pitchFamily="34" charset="0"/>
              </a:rPr>
              <a:t>RESULTS IN DETAIL</a:t>
            </a:r>
            <a:endParaRPr lang="en-US" sz="1400" dirty="0">
              <a:solidFill>
                <a:schemeClr val="bg1"/>
              </a:solidFill>
              <a:effectLst/>
              <a:latin typeface="Molnlycke Sans Light" pitchFamily="50" charset="0"/>
              <a:ea typeface="MS Mincho" panose="02020609040205080304" pitchFamily="49" charset="-128"/>
              <a:cs typeface="Arial" panose="020B0604020202020204" pitchFamily="34" charset="0"/>
            </a:endParaRPr>
          </a:p>
        </p:txBody>
      </p:sp>
      <p:sp>
        <p:nvSpPr>
          <p:cNvPr id="17" name="TextBox 16">
            <a:extLst>
              <a:ext uri="{FF2B5EF4-FFF2-40B4-BE49-F238E27FC236}">
                <a16:creationId xmlns:a16="http://schemas.microsoft.com/office/drawing/2014/main" id="{EB707619-0692-3D74-DCB7-3E61FB8629E5}"/>
              </a:ext>
            </a:extLst>
          </p:cNvPr>
          <p:cNvSpPr txBox="1"/>
          <p:nvPr/>
        </p:nvSpPr>
        <p:spPr>
          <a:xfrm>
            <a:off x="415077" y="870658"/>
            <a:ext cx="1534373" cy="200055"/>
          </a:xfrm>
          <a:prstGeom prst="rect">
            <a:avLst/>
          </a:prstGeom>
          <a:noFill/>
        </p:spPr>
        <p:txBody>
          <a:bodyPr wrap="square" lIns="0" tIns="0" rIns="0" bIns="0" rtlCol="0">
            <a:spAutoFit/>
          </a:bodyPr>
          <a:lstStyle/>
          <a:p>
            <a:pPr algn="l">
              <a:spcBef>
                <a:spcPts val="1150"/>
              </a:spcBef>
            </a:pPr>
            <a:r>
              <a:rPr lang="en-CA" sz="1300" spc="-40" dirty="0">
                <a:solidFill>
                  <a:srgbClr val="14AF28"/>
                </a:solidFill>
              </a:rPr>
              <a:t>WOUND TREATMENT</a:t>
            </a:r>
          </a:p>
        </p:txBody>
      </p:sp>
      <p:sp>
        <p:nvSpPr>
          <p:cNvPr id="9" name="TextBox 8">
            <a:extLst>
              <a:ext uri="{FF2B5EF4-FFF2-40B4-BE49-F238E27FC236}">
                <a16:creationId xmlns:a16="http://schemas.microsoft.com/office/drawing/2014/main" id="{C6769B63-5271-D72A-531B-7B2B53ECDADC}"/>
              </a:ext>
            </a:extLst>
          </p:cNvPr>
          <p:cNvSpPr txBox="1"/>
          <p:nvPr/>
        </p:nvSpPr>
        <p:spPr>
          <a:xfrm>
            <a:off x="285591" y="1151849"/>
            <a:ext cx="3310453" cy="3170099"/>
          </a:xfrm>
          <a:prstGeom prst="rect">
            <a:avLst/>
          </a:prstGeom>
          <a:noFill/>
        </p:spPr>
        <p:txBody>
          <a:bodyPr wrap="square" rtlCol="0">
            <a:spAutoFit/>
          </a:bodyPr>
          <a:lstStyle>
            <a:defPPr>
              <a:defRPr lang="en-US"/>
            </a:defPPr>
            <a:lvl1pPr marL="171450" indent="-171450">
              <a:spcAft>
                <a:spcPts val="600"/>
              </a:spcAft>
              <a:buClr>
                <a:srgbClr val="89D793"/>
              </a:buClr>
              <a:buFont typeface="Arial" panose="020B0604020202020204" pitchFamily="34" charset="0"/>
              <a:buChar char="•"/>
              <a:defRPr sz="1050">
                <a:solidFill>
                  <a:srgbClr val="808080"/>
                </a:solidFill>
                <a:latin typeface="Arial" panose="020B0604020202020204" pitchFamily="34" charset="0"/>
                <a:ea typeface="MS Mincho" panose="02020609040205080304" pitchFamily="49" charset="-128"/>
                <a:cs typeface="Arial" panose="020B0604020202020204" pitchFamily="34" charset="0"/>
              </a:defRPr>
            </a:lvl1pPr>
          </a:lstStyle>
          <a:p>
            <a:pPr>
              <a:buClr>
                <a:srgbClr val="14AF28"/>
              </a:buClr>
            </a:pPr>
            <a:r>
              <a:rPr lang="en-GB" sz="1000" dirty="0">
                <a:solidFill>
                  <a:schemeClr val="tx1"/>
                </a:solidFill>
                <a:latin typeface="+mn-lt"/>
              </a:rPr>
              <a:t>Intravenous fluid administration was started as required.</a:t>
            </a:r>
          </a:p>
          <a:p>
            <a:pPr>
              <a:buClr>
                <a:srgbClr val="14AF28"/>
              </a:buClr>
            </a:pPr>
            <a:r>
              <a:rPr lang="en-GB" sz="1000" dirty="0">
                <a:solidFill>
                  <a:schemeClr val="tx1"/>
                </a:solidFill>
                <a:latin typeface="+mn-lt"/>
              </a:rPr>
              <a:t>All burn wounds underwent cleaning (with chlorhexidine gluconate solution and 0.9% sodium chloride), debridement of contaminants, and removal of non-viable tissue.</a:t>
            </a:r>
          </a:p>
          <a:p>
            <a:pPr>
              <a:buClr>
                <a:srgbClr val="14AF28"/>
              </a:buClr>
            </a:pPr>
            <a:r>
              <a:rPr lang="en-GB" sz="1000" dirty="0">
                <a:solidFill>
                  <a:schemeClr val="tx1"/>
                </a:solidFill>
                <a:latin typeface="+mn-lt"/>
              </a:rPr>
              <a:t>Mepilex Transfer Ag dressings were used to cover wounds and left undisturbed; dressings were removed after 14 days to evaluate progress of wound healing.</a:t>
            </a:r>
          </a:p>
          <a:p>
            <a:pPr>
              <a:buClr>
                <a:srgbClr val="14AF28"/>
              </a:buClr>
            </a:pPr>
            <a:r>
              <a:rPr lang="en-GB" sz="1000" dirty="0">
                <a:solidFill>
                  <a:schemeClr val="tx1"/>
                </a:solidFill>
                <a:latin typeface="+mn-lt"/>
              </a:rPr>
              <a:t>Mepilex Transfer Ag was chosen because it incorporates soft silicone (Safetac®) technology to minimise trauma on removal and associated pain to patients; it has also been demonstrated (in vitro) to have rapid and sustained antimicrobial activity for up to 14 days.</a:t>
            </a:r>
          </a:p>
          <a:p>
            <a:pPr>
              <a:buClr>
                <a:srgbClr val="14AF28"/>
              </a:buClr>
            </a:pPr>
            <a:r>
              <a:rPr lang="en-GB" sz="1000" dirty="0">
                <a:solidFill>
                  <a:schemeClr val="tx1"/>
                </a:solidFill>
                <a:latin typeface="+mn-lt"/>
              </a:rPr>
              <a:t>The use of a closed long-term dressing offers several benefits: not interfering with re-epithelialisation; minimising procedural pain associated with frequent dressing changes; reducing the workload for dressing changes; decreasing nursing time and hospital stay.</a:t>
            </a:r>
          </a:p>
        </p:txBody>
      </p:sp>
      <p:sp>
        <p:nvSpPr>
          <p:cNvPr id="4" name="TextBox 3">
            <a:extLst>
              <a:ext uri="{FF2B5EF4-FFF2-40B4-BE49-F238E27FC236}">
                <a16:creationId xmlns:a16="http://schemas.microsoft.com/office/drawing/2014/main" id="{4F6C88DC-EF77-6D74-1C79-60539CB68C27}"/>
              </a:ext>
            </a:extLst>
          </p:cNvPr>
          <p:cNvSpPr txBox="1"/>
          <p:nvPr/>
        </p:nvSpPr>
        <p:spPr>
          <a:xfrm>
            <a:off x="4182080" y="873922"/>
            <a:ext cx="1181259" cy="200055"/>
          </a:xfrm>
          <a:prstGeom prst="rect">
            <a:avLst/>
          </a:prstGeom>
          <a:noFill/>
        </p:spPr>
        <p:txBody>
          <a:bodyPr wrap="square" lIns="0" tIns="0" rIns="0" bIns="0" rtlCol="0">
            <a:spAutoFit/>
          </a:bodyPr>
          <a:lstStyle/>
          <a:p>
            <a:pPr algn="l">
              <a:spcBef>
                <a:spcPts val="1150"/>
              </a:spcBef>
            </a:pPr>
            <a:r>
              <a:rPr lang="en-CA" sz="1300" spc="-40" dirty="0">
                <a:solidFill>
                  <a:srgbClr val="14AF28"/>
                </a:solidFill>
              </a:rPr>
              <a:t>OUTCOMES</a:t>
            </a:r>
          </a:p>
        </p:txBody>
      </p:sp>
      <p:sp>
        <p:nvSpPr>
          <p:cNvPr id="5" name="TextBox 4">
            <a:extLst>
              <a:ext uri="{FF2B5EF4-FFF2-40B4-BE49-F238E27FC236}">
                <a16:creationId xmlns:a16="http://schemas.microsoft.com/office/drawing/2014/main" id="{AF990B32-1EF1-8641-1572-CD1A28427BAA}"/>
              </a:ext>
            </a:extLst>
          </p:cNvPr>
          <p:cNvSpPr txBox="1"/>
          <p:nvPr/>
        </p:nvSpPr>
        <p:spPr>
          <a:xfrm>
            <a:off x="4027271" y="1151848"/>
            <a:ext cx="3310453" cy="1477328"/>
          </a:xfrm>
          <a:prstGeom prst="rect">
            <a:avLst/>
          </a:prstGeom>
          <a:noFill/>
        </p:spPr>
        <p:txBody>
          <a:bodyPr wrap="square" rtlCol="0">
            <a:spAutoFit/>
          </a:bodyPr>
          <a:lstStyle>
            <a:defPPr>
              <a:defRPr lang="en-US"/>
            </a:defPPr>
            <a:lvl1pPr marL="171450" indent="-171450">
              <a:spcAft>
                <a:spcPts val="600"/>
              </a:spcAft>
              <a:buClr>
                <a:srgbClr val="89D793"/>
              </a:buClr>
              <a:buFont typeface="Arial" panose="020B0604020202020204" pitchFamily="34" charset="0"/>
              <a:buChar char="•"/>
              <a:defRPr sz="1050">
                <a:solidFill>
                  <a:srgbClr val="808080"/>
                </a:solidFill>
                <a:latin typeface="Arial" panose="020B0604020202020204" pitchFamily="34" charset="0"/>
                <a:ea typeface="MS Mincho" panose="02020609040205080304" pitchFamily="49" charset="-128"/>
                <a:cs typeface="Arial" panose="020B0604020202020204" pitchFamily="34" charset="0"/>
              </a:defRPr>
            </a:lvl1pPr>
          </a:lstStyle>
          <a:p>
            <a:pPr>
              <a:buClr>
                <a:srgbClr val="14AF28"/>
              </a:buClr>
            </a:pPr>
            <a:r>
              <a:rPr lang="en-GB" sz="1000" dirty="0">
                <a:solidFill>
                  <a:schemeClr val="tx1"/>
                </a:solidFill>
                <a:latin typeface="+mn-lt"/>
              </a:rPr>
              <a:t>The dressing was left in place for up to 14 days, leaving the wound undisturbed.</a:t>
            </a:r>
          </a:p>
          <a:p>
            <a:pPr>
              <a:buClr>
                <a:srgbClr val="14AF28"/>
              </a:buClr>
            </a:pPr>
            <a:r>
              <a:rPr lang="en-GB" sz="1000" dirty="0">
                <a:solidFill>
                  <a:schemeClr val="tx1"/>
                </a:solidFill>
                <a:latin typeface="+mn-lt"/>
              </a:rPr>
              <a:t>In 8 out of 10 cases, the wound completely healed, with two patients having a small area of incomplete recovery with a remaining wound area of 1-2% TBSA.</a:t>
            </a:r>
          </a:p>
          <a:p>
            <a:pPr>
              <a:buClr>
                <a:srgbClr val="14AF28"/>
              </a:buClr>
            </a:pPr>
            <a:r>
              <a:rPr lang="en-GB" sz="1000" dirty="0">
                <a:solidFill>
                  <a:schemeClr val="tx1"/>
                </a:solidFill>
                <a:latin typeface="+mn-lt"/>
              </a:rPr>
              <a:t>Although the average hospital stay was 7.9 days, only two patients had prolonged stays due to treatment of corneal burn (one patient) and pneumonia (one patient).</a:t>
            </a:r>
          </a:p>
        </p:txBody>
      </p:sp>
      <p:sp>
        <p:nvSpPr>
          <p:cNvPr id="6" name="Rectangle: Rounded Corners 5">
            <a:extLst>
              <a:ext uri="{FF2B5EF4-FFF2-40B4-BE49-F238E27FC236}">
                <a16:creationId xmlns:a16="http://schemas.microsoft.com/office/drawing/2014/main" id="{38E00C81-94F7-9428-D751-7E0D082F4375}"/>
              </a:ext>
            </a:extLst>
          </p:cNvPr>
          <p:cNvSpPr/>
          <p:nvPr/>
        </p:nvSpPr>
        <p:spPr>
          <a:xfrm>
            <a:off x="4027271" y="3019098"/>
            <a:ext cx="3597123" cy="1302850"/>
          </a:xfrm>
          <a:prstGeom prst="roundRect">
            <a:avLst>
              <a:gd name="adj" fmla="val 1143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00" dirty="0">
              <a:cs typeface="Arial" panose="020B0604020202020204" pitchFamily="34" charset="0"/>
            </a:endParaRPr>
          </a:p>
        </p:txBody>
      </p:sp>
      <p:sp>
        <p:nvSpPr>
          <p:cNvPr id="7" name="TextBox 6">
            <a:extLst>
              <a:ext uri="{FF2B5EF4-FFF2-40B4-BE49-F238E27FC236}">
                <a16:creationId xmlns:a16="http://schemas.microsoft.com/office/drawing/2014/main" id="{8F160954-70B7-BB59-0AD3-F734A6275DD6}"/>
              </a:ext>
            </a:extLst>
          </p:cNvPr>
          <p:cNvSpPr txBox="1"/>
          <p:nvPr/>
        </p:nvSpPr>
        <p:spPr>
          <a:xfrm>
            <a:off x="4245292" y="3127742"/>
            <a:ext cx="3283980" cy="200055"/>
          </a:xfrm>
          <a:prstGeom prst="rect">
            <a:avLst/>
          </a:prstGeom>
          <a:noFill/>
        </p:spPr>
        <p:txBody>
          <a:bodyPr wrap="square" lIns="0" tIns="0" rIns="0" bIns="0" rtlCol="0">
            <a:spAutoFit/>
          </a:bodyPr>
          <a:lstStyle/>
          <a:p>
            <a:pPr>
              <a:spcBef>
                <a:spcPts val="1150"/>
              </a:spcBef>
            </a:pPr>
            <a:r>
              <a:rPr lang="en-CA" sz="1300" spc="-40" dirty="0">
                <a:solidFill>
                  <a:schemeClr val="bg1"/>
                </a:solidFill>
              </a:rPr>
              <a:t>SUMMARY</a:t>
            </a:r>
            <a:endParaRPr lang="en-CA" sz="1300" b="1" spc="-40" dirty="0">
              <a:solidFill>
                <a:schemeClr val="bg1"/>
              </a:solidFill>
            </a:endParaRPr>
          </a:p>
        </p:txBody>
      </p:sp>
      <p:sp>
        <p:nvSpPr>
          <p:cNvPr id="10" name="TextBox 9">
            <a:extLst>
              <a:ext uri="{FF2B5EF4-FFF2-40B4-BE49-F238E27FC236}">
                <a16:creationId xmlns:a16="http://schemas.microsoft.com/office/drawing/2014/main" id="{4E16AF40-33C6-4005-5715-5BC48CF60188}"/>
              </a:ext>
            </a:extLst>
          </p:cNvPr>
          <p:cNvSpPr txBox="1"/>
          <p:nvPr/>
        </p:nvSpPr>
        <p:spPr>
          <a:xfrm>
            <a:off x="4245292" y="3403871"/>
            <a:ext cx="3283980" cy="800219"/>
          </a:xfrm>
          <a:prstGeom prst="rect">
            <a:avLst/>
          </a:prstGeom>
          <a:noFill/>
        </p:spPr>
        <p:txBody>
          <a:bodyPr wrap="square" lIns="0" tIns="0" rIns="0" bIns="0" rtlCol="0">
            <a:spAutoFit/>
          </a:bodyPr>
          <a:lstStyle/>
          <a:p>
            <a:pPr>
              <a:spcBef>
                <a:spcPts val="1150"/>
              </a:spcBef>
            </a:pPr>
            <a:r>
              <a:rPr lang="en-GB" sz="1300" spc="-40" dirty="0">
                <a:solidFill>
                  <a:schemeClr val="bg1"/>
                </a:solidFill>
              </a:rPr>
              <a:t>The authors concluded that the </a:t>
            </a:r>
            <a:r>
              <a:rPr lang="en-GB" sz="1300" spc="-40">
                <a:solidFill>
                  <a:schemeClr val="bg1"/>
                </a:solidFill>
              </a:rPr>
              <a:t>study findings demonstrate </a:t>
            </a:r>
            <a:r>
              <a:rPr lang="en-GB" sz="1300" spc="-40" dirty="0">
                <a:solidFill>
                  <a:schemeClr val="bg1"/>
                </a:solidFill>
              </a:rPr>
              <a:t>the cost-effective treatment of superficial partial-thickness burns of 2-43% TBSA with closed long-terms dressing for up to 14 days.</a:t>
            </a:r>
          </a:p>
        </p:txBody>
      </p:sp>
    </p:spTree>
    <p:extLst>
      <p:ext uri="{BB962C8B-B14F-4D97-AF65-F5344CB8AC3E}">
        <p14:creationId xmlns:p14="http://schemas.microsoft.com/office/powerpoint/2010/main" val="3171798895"/>
      </p:ext>
    </p:extLst>
  </p:cSld>
  <p:clrMapOvr>
    <a:masterClrMapping/>
  </p:clrMapOvr>
</p:sld>
</file>

<file path=ppt/theme/theme1.xml><?xml version="1.0" encoding="utf-8"?>
<a:theme xmlns:a="http://schemas.openxmlformats.org/drawingml/2006/main" name="Mölnlycke">
  <a:themeElements>
    <a:clrScheme name="Molnlycke_colour">
      <a:dk1>
        <a:srgbClr val="232523"/>
      </a:dk1>
      <a:lt1>
        <a:sysClr val="window" lastClr="FFFFFF"/>
      </a:lt1>
      <a:dk2>
        <a:srgbClr val="00291D"/>
      </a:dk2>
      <a:lt2>
        <a:srgbClr val="F5F2EE"/>
      </a:lt2>
      <a:accent1>
        <a:srgbClr val="067A3C"/>
      </a:accent1>
      <a:accent2>
        <a:srgbClr val="00402F"/>
      </a:accent2>
      <a:accent3>
        <a:srgbClr val="DAD7D0"/>
      </a:accent3>
      <a:accent4>
        <a:srgbClr val="97FF86"/>
      </a:accent4>
      <a:accent5>
        <a:srgbClr val="C8C0F9"/>
      </a:accent5>
      <a:accent6>
        <a:srgbClr val="FF7066"/>
      </a:accent6>
      <a:hlink>
        <a:srgbClr val="067A3C"/>
      </a:hlink>
      <a:folHlink>
        <a:srgbClr val="067A3C"/>
      </a:folHlink>
    </a:clrScheme>
    <a:fontScheme name="Mölnlycke - Font">
      <a:majorFont>
        <a:latin typeface="Molnlycke Sans"/>
        <a:ea typeface=""/>
        <a:cs typeface=""/>
      </a:majorFont>
      <a:minorFont>
        <a:latin typeface="Molnlycke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300" dirty="0" err="1" smtClean="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spcBef>
            <a:spcPts val="1150"/>
          </a:spcBef>
          <a:defRPr sz="1300" spc="-40" dirty="0" err="1"/>
        </a:defPPr>
      </a:lstStyle>
    </a:txDef>
  </a:objectDefaults>
  <a:extraClrSchemeLst/>
  <a:custClrLst>
    <a:custClr>
      <a:srgbClr val="F0F2F0"/>
    </a:custClr>
    <a:custClr>
      <a:srgbClr val="8F8E85"/>
    </a:custClr>
    <a:custClr>
      <a:srgbClr val="F2FFA0"/>
    </a:custClr>
    <a:custClr>
      <a:srgbClr val="6E7B83"/>
    </a:custClr>
    <a:custClr>
      <a:srgbClr val="14AF28"/>
    </a:custClr>
  </a:custClrLst>
  <a:extLst>
    <a:ext uri="{05A4C25C-085E-4340-85A3-A5531E510DB2}">
      <thm15:themeFamily xmlns:thm15="http://schemas.microsoft.com/office/thememl/2012/main" name="Molnlycke" id="{797D0610-F1D7-854F-8A88-F187A2855613}" vid="{395E0130-97CC-F44F-818D-EFA619A52A2E}"/>
    </a:ext>
  </a:extLst>
</a:theme>
</file>

<file path=ppt/theme/theme2.xml><?xml version="1.0" encoding="utf-8"?>
<a:theme xmlns:a="http://schemas.openxmlformats.org/drawingml/2006/main" name="Office-tema">
  <a:themeElements>
    <a:clrScheme name="Molnlycke_colour">
      <a:dk1>
        <a:srgbClr val="121312"/>
      </a:dk1>
      <a:lt1>
        <a:sysClr val="window" lastClr="FFFFFF"/>
      </a:lt1>
      <a:dk2>
        <a:srgbClr val="000000"/>
      </a:dk2>
      <a:lt2>
        <a:srgbClr val="F2FFA0"/>
      </a:lt2>
      <a:accent1>
        <a:srgbClr val="056631"/>
      </a:accent1>
      <a:accent2>
        <a:srgbClr val="00402F"/>
      </a:accent2>
      <a:accent3>
        <a:srgbClr val="F5F2EE"/>
      </a:accent3>
      <a:accent4>
        <a:srgbClr val="058935"/>
      </a:accent4>
      <a:accent5>
        <a:srgbClr val="97FF86"/>
      </a:accent5>
      <a:accent6>
        <a:srgbClr val="C8C0F9"/>
      </a:accent6>
      <a:hlink>
        <a:srgbClr val="056631"/>
      </a:hlink>
      <a:folHlink>
        <a:srgbClr val="056631"/>
      </a:folHlink>
    </a:clrScheme>
    <a:fontScheme name="Molnlycke_font">
      <a:majorFont>
        <a:latin typeface="Molnlycke Sans"/>
        <a:ea typeface=""/>
        <a:cs typeface=""/>
      </a:majorFont>
      <a:minorFont>
        <a:latin typeface="Molnlycke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olnlycke_colour">
      <a:dk1>
        <a:srgbClr val="121312"/>
      </a:dk1>
      <a:lt1>
        <a:sysClr val="window" lastClr="FFFFFF"/>
      </a:lt1>
      <a:dk2>
        <a:srgbClr val="000000"/>
      </a:dk2>
      <a:lt2>
        <a:srgbClr val="F2FFA0"/>
      </a:lt2>
      <a:accent1>
        <a:srgbClr val="056631"/>
      </a:accent1>
      <a:accent2>
        <a:srgbClr val="00402F"/>
      </a:accent2>
      <a:accent3>
        <a:srgbClr val="F5F2EE"/>
      </a:accent3>
      <a:accent4>
        <a:srgbClr val="058935"/>
      </a:accent4>
      <a:accent5>
        <a:srgbClr val="97FF86"/>
      </a:accent5>
      <a:accent6>
        <a:srgbClr val="C8C0F9"/>
      </a:accent6>
      <a:hlink>
        <a:srgbClr val="056631"/>
      </a:hlink>
      <a:folHlink>
        <a:srgbClr val="056631"/>
      </a:folHlink>
    </a:clrScheme>
    <a:fontScheme name="Molnlycke_font">
      <a:majorFont>
        <a:latin typeface="Molnlycke Sans"/>
        <a:ea typeface=""/>
        <a:cs typeface=""/>
      </a:majorFont>
      <a:minorFont>
        <a:latin typeface="Molnlycke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B931610-F55B-482F-8719-FC5500382874}">
  <we:reference id="33491e4f-5d38-4c24-85cb-c5144f8a0d2f" version="1.0.0.0" store="EXCatalog" storeType="EXCatalog"/>
  <we:alternateReferences/>
  <we:properties>
    <we:property name="Office.AutoShowTaskpaneWithDocument" value="fals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5EA69223709448925982643978B33C" ma:contentTypeVersion="3" ma:contentTypeDescription="Create a new document." ma:contentTypeScope="" ma:versionID="dba6a966349df2433af65f19c62de19e">
  <xsd:schema xmlns:xsd="http://www.w3.org/2001/XMLSchema" xmlns:xs="http://www.w3.org/2001/XMLSchema" xmlns:p="http://schemas.microsoft.com/office/2006/metadata/properties" xmlns:ns2="d945634e-ea29-4c72-9012-e92fe54d9ae9" targetNamespace="http://schemas.microsoft.com/office/2006/metadata/properties" ma:root="true" ma:fieldsID="8789b22ec4b4edc23f61ac3ebef037d3" ns2:_="">
    <xsd:import namespace="d945634e-ea29-4c72-9012-e92fe54d9ae9"/>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45634e-ea29-4c72-9012-e92fe54d9a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426F890-87A2-4D56-9AD2-F6C42F8596E0}">
  <ds:schemaRefs>
    <ds:schemaRef ds:uri="d945634e-ea29-4c72-9012-e92fe54d9ae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CEBAD6A-AFE5-46E0-9A90-AF4AB80FFBEE}">
  <ds:schemaRefs>
    <ds:schemaRef ds:uri="http://schemas.microsoft.com/sharepoint/v3/contenttype/forms"/>
  </ds:schemaRefs>
</ds:datastoreItem>
</file>

<file path=customXml/itemProps3.xml><?xml version="1.0" encoding="utf-8"?>
<ds:datastoreItem xmlns:ds="http://schemas.openxmlformats.org/officeDocument/2006/customXml" ds:itemID="{D4ABDA6A-1F6C-4B42-8544-08E5AE6AC91F}">
  <ds:schemaRefs>
    <ds:schemaRef ds:uri="d945634e-ea29-4c72-9012-e92fe54d9ae9"/>
    <ds:schemaRef ds:uri="http://purl.org/dc/dcmitype/"/>
    <ds:schemaRef ds:uri="http://schemas.microsoft.com/office/2006/documentManagement/types"/>
    <ds:schemaRef ds:uri="http://schemas.microsoft.com/office/infopath/2007/PartnerControls"/>
    <ds:schemaRef ds:uri="http://schemas.microsoft.com/office/2006/metadata/properties"/>
    <ds:schemaRef ds:uri="http://www.w3.org/XML/1998/namespace"/>
    <ds:schemaRef ds:uri="http://purl.org/dc/elements/1.1/"/>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Molnlycke_internal</Template>
  <TotalTime>0</TotalTime>
  <Words>895</Words>
  <Application>Microsoft Office PowerPoint</Application>
  <PresentationFormat>Custom</PresentationFormat>
  <Paragraphs>45</Paragraphs>
  <Slides>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MS Mincho</vt:lpstr>
      <vt:lpstr>Arial</vt:lpstr>
      <vt:lpstr>Calibri</vt:lpstr>
      <vt:lpstr>Cambria Math</vt:lpstr>
      <vt:lpstr>Molnlycke Sans</vt:lpstr>
      <vt:lpstr>Molnlycke Sans Light</vt:lpstr>
      <vt:lpstr>Wingdings</vt:lpstr>
      <vt:lpstr>Wingdings 3</vt:lpstr>
      <vt:lpstr>Mölnlycke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Monique Rennie</dc:creator>
  <cp:lastModifiedBy>Phil Davies</cp:lastModifiedBy>
  <cp:revision>15</cp:revision>
  <dcterms:created xsi:type="dcterms:W3CDTF">2024-08-29T17:35:54Z</dcterms:created>
  <dcterms:modified xsi:type="dcterms:W3CDTF">2026-09-10T14:46:48Z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0x010100245EA69223709448925982643978B33C</vt:lpwstr>
  </property>
  <property fmtid="{D5CDD505-2E9C-101B-9397-08002B2CF9AE}" pid="3" name="Order">
    <vt:r8>32000</vt:r8>
  </property>
  <property fmtid="{D5CDD505-2E9C-101B-9397-08002B2CF9AE}" pid="4" name="MediaServiceImageTags">
    <vt:lpwstr/>
  </property>
  <property fmtid="{D5CDD505-2E9C-101B-9397-08002B2CF9AE}" pid="5" name="MSIP_Label_2d2590dc-4aed-4200-b94f-e76648f39b3b_Enabled">
    <vt:lpwstr>true</vt:lpwstr>
  </property>
  <property fmtid="{D5CDD505-2E9C-101B-9397-08002B2CF9AE}" pid="6" name="MSIP_Label_2d2590dc-4aed-4200-b94f-e76648f39b3b_SetDate">
    <vt:lpwstr>2026-06-02T09:10:17Z</vt:lpwstr>
  </property>
  <property fmtid="{D5CDD505-2E9C-101B-9397-08002B2CF9AE}" pid="7" name="MSIP_Label_2d2590dc-4aed-4200-b94f-e76648f39b3b_Method">
    <vt:lpwstr>Standard</vt:lpwstr>
  </property>
  <property fmtid="{D5CDD505-2E9C-101B-9397-08002B2CF9AE}" pid="8" name="MSIP_Label_2d2590dc-4aed-4200-b94f-e76648f39b3b_Name">
    <vt:lpwstr>GLO_Internal</vt:lpwstr>
  </property>
  <property fmtid="{D5CDD505-2E9C-101B-9397-08002B2CF9AE}" pid="9" name="MSIP_Label_2d2590dc-4aed-4200-b94f-e76648f39b3b_SiteId">
    <vt:lpwstr>4d3f6608-ec8c-4b1f-9484-274a4b699efb</vt:lpwstr>
  </property>
  <property fmtid="{D5CDD505-2E9C-101B-9397-08002B2CF9AE}" pid="10" name="MSIP_Label_2d2590dc-4aed-4200-b94f-e76648f39b3b_ActionId">
    <vt:lpwstr>f03a91aa-6bc4-4a19-826b-fc9478c9fbdf</vt:lpwstr>
  </property>
  <property fmtid="{D5CDD505-2E9C-101B-9397-08002B2CF9AE}" pid="11" name="MSIP_Label_2d2590dc-4aed-4200-b94f-e76648f39b3b_ContentBits">
    <vt:lpwstr>0</vt:lpwstr>
  </property>
  <property fmtid="{D5CDD505-2E9C-101B-9397-08002B2CF9AE}" pid="12" name="MSIP_Label_2d2590dc-4aed-4200-b94f-e76648f39b3b_Tag">
    <vt:lpwstr>10, 3, 0, 1</vt:lpwstr>
  </property>
</Properties>
</file>