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14" r:id="rId5"/>
    <p:sldId id="423" r:id="rId6"/>
    <p:sldId id="421" r:id="rId7"/>
    <p:sldId id="41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4204F77-B922-4ECA-A61B-4C1583ACD62B}">
          <p14:sldIdLst/>
        </p14:section>
        <p14:section name="Template" id="{6CCF9F83-48AD-44A7-A7D4-A7E2D3188CE0}">
          <p14:sldIdLst>
            <p14:sldId id="414"/>
            <p14:sldId id="423"/>
            <p14:sldId id="421"/>
            <p14:sldId id="417"/>
          </p14:sldIdLst>
        </p14:section>
        <p14:section name="Type slides" id="{4D9E7B97-E65E-4FF2-AFD3-BF5C0469A70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18435E-9DB7-7070-9C62-4E8B9B012CBE}" name="Rasmus Lindberg" initials="RL" userId="S::rasmus.lindberg@molnlycke.com::bc57f649-d96a-4cd0-9c2b-94f0d265a1e6" providerId="AD"/>
  <p188:author id="{2ABA9ADA-947D-CD84-D26B-903942DF37EA}" name="Linda Byrlind" initials="LB" userId="S::linda@rehngruppen.se::99080a54-1142-41cb-9f4e-0b2799899e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707" autoAdjust="0"/>
  </p:normalViewPr>
  <p:slideViewPr>
    <p:cSldViewPr snapToGrid="0">
      <p:cViewPr varScale="1">
        <p:scale>
          <a:sx n="120" d="100"/>
          <a:sy n="120" d="100"/>
        </p:scale>
        <p:origin x="320" y="184"/>
      </p:cViewPr>
      <p:guideLst/>
    </p:cSldViewPr>
  </p:slideViewPr>
  <p:outlineViewPr>
    <p:cViewPr>
      <p:scale>
        <a:sx n="33" d="100"/>
        <a:sy n="33" d="100"/>
      </p:scale>
      <p:origin x="0" y="-21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9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842026-8C72-5BD6-A2BE-90282476E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4E005-D46D-9FEE-8D54-F73068501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1C37-22B7-4BB3-8C46-1334493D5CB6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36D9F-E88E-F6B5-5090-129F2FE75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0F65B-C879-D2B7-E900-596AE01EBC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5C62-E170-470A-BE92-AC1C236A14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405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2026-02-17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7B1DD61-08FB-EF30-F4DF-F7BA33E09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9600" y="1587534"/>
            <a:ext cx="6151564" cy="295043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6769904-3841-C026-3097-0512017E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DEB75B-B4E4-5D38-29D8-7BB1A211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BC2734-8DB1-2401-618D-85FBC410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20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/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A04D72-1258-9965-72AA-3AEBC4F6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684"/>
            <a:ext cx="9532146" cy="612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23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B2F49-CC51-A024-3FC3-78E72D7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8D1A7-B978-3513-1379-BF2B2D55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1680-A316-B70A-F533-15AEBCA6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56E68-CC7D-ACF7-C831-DC5E06890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3A06E-76A2-1DF4-EA52-370411BAE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2133600"/>
            <a:ext cx="3719512" cy="3586163"/>
          </a:xfrm>
        </p:spPr>
        <p:txBody>
          <a:bodyPr>
            <a:noAutofit/>
          </a:bodyPr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E555107-5353-FFEA-1BAB-7536C0C4E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2133600"/>
            <a:ext cx="3729038" cy="3586163"/>
          </a:xfrm>
        </p:spPr>
        <p:txBody>
          <a:bodyPr/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1069E4-6167-9117-9F93-895987C73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3550" y="2133600"/>
            <a:ext cx="3729038" cy="3586163"/>
          </a:xfrm>
        </p:spPr>
        <p:txBody>
          <a:bodyPr/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4DC0AA-D5F7-EE29-EB91-B92F5CA33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761" y="1721642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D6CB8FA-10C7-FC4F-EB84-142C3A1856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4258" y="1721642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18AC87-C7F1-1C59-0EB2-E0EB83BEE2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04" y="1721642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77331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s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B2F49-CC51-A024-3FC3-78E72D7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8D1A7-B978-3513-1379-BF2B2D55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1680-A316-B70A-F533-15AEBCA6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56E68-CC7D-ACF7-C831-DC5E06890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3A06E-76A2-1DF4-EA52-370411BAE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5088731"/>
            <a:ext cx="3719512" cy="1116808"/>
          </a:xfrm>
        </p:spPr>
        <p:txBody>
          <a:bodyPr>
            <a:noAutofit/>
          </a:bodyPr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E555107-5353-FFEA-1BAB-7536C0C4E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5088731"/>
            <a:ext cx="3729038" cy="1116808"/>
          </a:xfrm>
        </p:spPr>
        <p:txBody>
          <a:bodyPr/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1069E4-6167-9117-9F93-895987C73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3550" y="5088731"/>
            <a:ext cx="3729038" cy="1116808"/>
          </a:xfrm>
        </p:spPr>
        <p:txBody>
          <a:bodyPr/>
          <a:lstStyle>
            <a:lvl1pPr marL="357188" indent="-357188">
              <a:spcBef>
                <a:spcPts val="1150"/>
              </a:spcBef>
              <a:defRPr sz="1300"/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4DC0AA-D5F7-EE29-EB91-B92F5CA33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380" y="4669631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D6CB8FA-10C7-FC4F-EB84-142C3A1856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4258" y="4669631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18AC87-C7F1-1C59-0EB2-E0EB83BEE2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04" y="4669631"/>
            <a:ext cx="3723484" cy="447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53288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8D3D2F-0DF2-5E5C-3B08-CDEA6D8E6A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B2F49-CC51-A024-3FC3-78E72D7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8D1A7-B978-3513-1379-BF2B2D55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1680-A316-B70A-F533-15AEBCA6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E7282-CF89-DAB0-565A-90E3E5DDF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5278974" cy="61277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8E331F-A49D-4538-E3F4-4D78FCE110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7E7418-ACE7-AD11-41E2-C2E049BEA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572419"/>
            <a:ext cx="5278974" cy="4621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03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image on gray">
    <p:bg>
      <p:bgPr>
        <a:solidFill>
          <a:srgbClr val="F0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8D3D2F-0DF2-5E5C-3B08-CDEA6D8E6A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B2F49-CC51-A024-3FC3-78E72D7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8D1A7-B978-3513-1379-BF2B2D55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1680-A316-B70A-F533-15AEBCA6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E7282-CF89-DAB0-565A-90E3E5DDF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5278974" cy="61277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8E331F-A49D-4538-E3F4-4D78FCE110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F402570-FDEA-FE99-582A-9849ED450C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572419"/>
            <a:ext cx="5278974" cy="4621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2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 light">
    <p:bg>
      <p:bgPr>
        <a:solidFill>
          <a:srgbClr val="F0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5C5A5-D29E-2FDD-2EB9-3D8D04A47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0688" y="992188"/>
            <a:ext cx="7581900" cy="4851401"/>
          </a:xfrm>
          <a:prstGeom prst="roundRect">
            <a:avLst>
              <a:gd name="adj" fmla="val 2490"/>
            </a:avLst>
          </a:prstGeom>
          <a:solidFill>
            <a:schemeClr val="bg2"/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r>
              <a:rPr lang="en-GB" dirty="0"/>
              <a:t>Drag-and-drop or press the icon to insert a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C86EC0-E60E-6440-26DE-E9BF60262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65613"/>
            <a:ext cx="3735387" cy="1608931"/>
          </a:xfrm>
        </p:spPr>
        <p:txBody>
          <a:bodyPr anchor="b">
            <a:noAutofit/>
          </a:bodyPr>
          <a:lstStyle>
            <a:lvl1pPr marL="0" indent="0">
              <a:spcBef>
                <a:spcPts val="1150"/>
              </a:spcBef>
              <a:buNone/>
              <a:defRPr sz="1300" b="0" baseline="0"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5DCD5-F512-BE77-68B6-3E5BCF81A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3719512" cy="2339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0B4214-7DB9-0C53-01FC-7A5ED9AC5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0518EC-0B67-24D2-AB8A-D38E63DC5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E30C15-0915-777C-9F27-5FEB8544F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5C5A5-D29E-2FDD-2EB9-3D8D04A47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0688" y="992188"/>
            <a:ext cx="7581900" cy="4851401"/>
          </a:xfrm>
          <a:prstGeom prst="roundRect">
            <a:avLst>
              <a:gd name="adj" fmla="val 2490"/>
            </a:avLst>
          </a:prstGeom>
          <a:solidFill>
            <a:schemeClr val="tx2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Drag-and-drop or press the icon to insert a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C86EC0-E60E-6440-26DE-E9BF60262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65613"/>
            <a:ext cx="3735387" cy="1608931"/>
          </a:xfrm>
        </p:spPr>
        <p:txBody>
          <a:bodyPr anchor="b">
            <a:noAutofit/>
          </a:bodyPr>
          <a:lstStyle>
            <a:lvl1pPr marL="0" indent="0">
              <a:spcBef>
                <a:spcPts val="1150"/>
              </a:spcBef>
              <a:buNone/>
              <a:defRPr sz="1300" b="0"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5DCD5-F512-BE77-68B6-3E5BCF81A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3719512" cy="23391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0B4214-7DB9-0C53-01FC-7A5ED9AC5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0518EC-0B67-24D2-AB8A-D38E63DC5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E30C15-0915-777C-9F27-5FEB8544F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8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larg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5C5A5-D29E-2FDD-2EB9-3D8D04A47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56323" y="1004486"/>
            <a:ext cx="5656263" cy="2413402"/>
          </a:xfrm>
          <a:prstGeom prst="roundRect">
            <a:avLst>
              <a:gd name="adj" fmla="val 5730"/>
            </a:avLst>
          </a:prstGeom>
          <a:solidFill>
            <a:schemeClr val="bg2"/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r>
              <a:rPr lang="en-GB" dirty="0"/>
              <a:t>Drag-and-drop or press the icon to insert a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C86EC0-E60E-6440-26DE-E9BF60262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65613"/>
            <a:ext cx="3735387" cy="1608931"/>
          </a:xfrm>
        </p:spPr>
        <p:txBody>
          <a:bodyPr anchor="b">
            <a:noAutofit/>
          </a:bodyPr>
          <a:lstStyle>
            <a:lvl1pPr marL="0" indent="0">
              <a:spcBef>
                <a:spcPts val="1150"/>
              </a:spcBef>
              <a:buNone/>
              <a:defRPr sz="1300" b="0" baseline="0"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5DCD5-F512-BE77-68B6-3E5BCF81A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3719512" cy="2339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0B4214-7DB9-0C53-01FC-7A5ED9AC5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0518EC-0B67-24D2-AB8A-D38E63DC5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E30C15-0915-777C-9F27-5FEB8544F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DF2C7D-6390-6E6C-39B3-11A95B2A6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6324" y="3508374"/>
            <a:ext cx="5656263" cy="2335214"/>
          </a:xfrm>
          <a:prstGeom prst="roundRect">
            <a:avLst>
              <a:gd name="adj" fmla="val 5730"/>
            </a:avLst>
          </a:prstGeom>
          <a:solidFill>
            <a:schemeClr val="bg2"/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r>
              <a:rPr lang="en-GB" dirty="0"/>
              <a:t>Drag-and-drop or press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43055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locks o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1E7AC6BA-E8C1-CA21-BEDB-22B6078734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Drag-and-drop to insert a picture. Insert a darker image, preferably with blur behind the textbox, to make the text as readable as possible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C86EC0-E60E-6440-26DE-E9BF60262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65613"/>
            <a:ext cx="3735387" cy="1608931"/>
          </a:xfrm>
        </p:spPr>
        <p:txBody>
          <a:bodyPr anchor="b">
            <a:noAutofit/>
          </a:bodyPr>
          <a:lstStyle>
            <a:lvl1pPr marL="0" indent="0">
              <a:spcBef>
                <a:spcPts val="1150"/>
              </a:spcBef>
              <a:buNone/>
              <a:defRPr sz="1300" b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5DCD5-F512-BE77-68B6-3E5BCF81A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3719512" cy="23391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0B4214-7DB9-0C53-01FC-7A5ED9AC5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0518EC-0B67-24D2-AB8A-D38E63DC5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E30C15-0915-777C-9F27-5FEB8544F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1E8A0B-2AC0-0A08-E7B3-6CEE95B8D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92188"/>
            <a:ext cx="4694238" cy="1547812"/>
          </a:xfrm>
          <a:prstGeom prst="roundRect">
            <a:avLst>
              <a:gd name="adj" fmla="val 6380"/>
            </a:avLst>
          </a:prstGeom>
          <a:solidFill>
            <a:schemeClr val="tx1"/>
          </a:solidFill>
        </p:spPr>
        <p:txBody>
          <a:bodyPr lIns="180000" tIns="126000" rIns="144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300" spc="-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8443062-C699-A0FA-75B0-F9C6688F9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0319" y="2065340"/>
            <a:ext cx="4314031" cy="38258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21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A9C0EC-E6DF-CA2D-8635-F287F0707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319" y="1335088"/>
            <a:ext cx="4314031" cy="6397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18D3667-5E9A-7376-B02B-E11DD8384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2664619"/>
            <a:ext cx="4694238" cy="1547812"/>
          </a:xfrm>
          <a:prstGeom prst="roundRect">
            <a:avLst>
              <a:gd name="adj" fmla="val 6380"/>
            </a:avLst>
          </a:prstGeom>
          <a:solidFill>
            <a:schemeClr val="tx1"/>
          </a:solidFill>
        </p:spPr>
        <p:txBody>
          <a:bodyPr lIns="180000" tIns="126000" rIns="144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300" spc="-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8890AB0-3A83-8354-3ABE-2C1FA5DDD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0319" y="3737771"/>
            <a:ext cx="4314031" cy="38258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21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F31CCC8-1BC9-D8A5-44E6-9656664C98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0319" y="3007519"/>
            <a:ext cx="4314031" cy="6397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###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298984E-A00D-33EC-3DF0-C4C583CAA0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6325" y="4313237"/>
            <a:ext cx="4694238" cy="1547812"/>
          </a:xfrm>
          <a:prstGeom prst="roundRect">
            <a:avLst>
              <a:gd name="adj" fmla="val 6380"/>
            </a:avLst>
          </a:prstGeom>
          <a:solidFill>
            <a:schemeClr val="tx1"/>
          </a:solidFill>
        </p:spPr>
        <p:txBody>
          <a:bodyPr lIns="180000" tIns="126000" rIns="144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300" spc="-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7D9DDA-F3BC-1988-F474-66D2A82BF0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0319" y="5386389"/>
            <a:ext cx="4314031" cy="38258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21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A2AE973-871F-38D3-7865-E76766FCD9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0319" y="4656137"/>
            <a:ext cx="4314031" cy="6397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###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5F6CDE8-7DAA-D0CC-D6FF-CC775770D1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34690" y="251556"/>
            <a:ext cx="1009649" cy="484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71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with tex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C669906-6A46-0E64-CB60-9A3019FF3C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Drag-and-drop to insert a picture. Insert a darker image, preferably with blur behind the textbox, to make the text as readable as possible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DBFE6A-6498-1D2E-39A6-F7ACDCC8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E425ED-6356-2973-104B-38ED6212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3BB49A-D9A1-80AC-51E7-4167A079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92A022-EDD9-B77C-1F05-BAF78B63E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E438A0D-1347-1691-954D-005A3F877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5455" y="381000"/>
            <a:ext cx="3693795" cy="1139826"/>
          </a:xfrm>
          <a:prstGeom prst="roundRect">
            <a:avLst>
              <a:gd name="adj" fmla="val 6359"/>
            </a:avLst>
          </a:prstGeom>
          <a:solidFill>
            <a:schemeClr val="bg1"/>
          </a:solidFill>
        </p:spPr>
        <p:txBody>
          <a:bodyPr lIns="198000" tIns="54000" rIns="198000" bIns="54000" anchor="ctr">
            <a:noAutofit/>
          </a:bodyPr>
          <a:lstStyle>
            <a:lvl1pPr marL="0" indent="0">
              <a:spcBef>
                <a:spcPts val="1150"/>
              </a:spcBef>
              <a:buNone/>
              <a:defRPr sz="1300" b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AFDFFDD-B818-51A4-0948-DE137A5050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730" y="381000"/>
            <a:ext cx="1223645" cy="1139826"/>
          </a:xfrm>
          <a:prstGeom prst="roundRect">
            <a:avLst>
              <a:gd name="adj" fmla="val 9145"/>
            </a:avLst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ctr"/>
          </a:blipFill>
        </p:spPr>
        <p:txBody>
          <a:bodyPr lIns="198000" tIns="54000" rIns="198000" bIns="54000" anchor="ctr">
            <a:noAutofit/>
          </a:bodyPr>
          <a:lstStyle>
            <a:lvl1pPr marL="0" indent="0">
              <a:spcBef>
                <a:spcPts val="1150"/>
              </a:spcBef>
              <a:buNone/>
              <a:defRPr sz="100" b="0">
                <a:noFill/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13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613" y="1139184"/>
            <a:ext cx="8499476" cy="246126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7500" spc="-2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9650" y="3968923"/>
            <a:ext cx="7002717" cy="4570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and date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13D8CA8-0A10-C21B-6DCA-792D15EAC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7939" y="252788"/>
            <a:ext cx="1697830" cy="81461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82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with tex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C669906-6A46-0E64-CB60-9A3019FF3C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Drag-and-drop to insert a picture. Insert a darker image, preferably with blur behind the textbox, to make the text as readable as possible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DBFE6A-6498-1D2E-39A6-F7ACDCC8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E425ED-6356-2973-104B-38ED6212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3BB49A-D9A1-80AC-51E7-4167A079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E438A0D-1347-1691-954D-005A3F877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5455" y="381000"/>
            <a:ext cx="3693795" cy="1139826"/>
          </a:xfrm>
          <a:prstGeom prst="roundRect">
            <a:avLst>
              <a:gd name="adj" fmla="val 6359"/>
            </a:avLst>
          </a:prstGeom>
          <a:solidFill>
            <a:schemeClr val="bg1"/>
          </a:solidFill>
        </p:spPr>
        <p:txBody>
          <a:bodyPr lIns="198000" tIns="54000" rIns="198000" bIns="54000" anchor="ctr">
            <a:noAutofit/>
          </a:bodyPr>
          <a:lstStyle>
            <a:lvl1pPr marL="0" indent="0">
              <a:spcBef>
                <a:spcPts val="1150"/>
              </a:spcBef>
              <a:buNone/>
              <a:defRPr sz="1300" b="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AFDFFDD-B818-51A4-0948-DE137A5050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730" y="381000"/>
            <a:ext cx="1223645" cy="1139826"/>
          </a:xfrm>
          <a:prstGeom prst="roundRect">
            <a:avLst>
              <a:gd name="adj" fmla="val 9145"/>
            </a:avLst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ctr"/>
          </a:blipFill>
        </p:spPr>
        <p:txBody>
          <a:bodyPr lIns="198000" tIns="54000" rIns="198000" bIns="54000" anchor="ctr">
            <a:noAutofit/>
          </a:bodyPr>
          <a:lstStyle>
            <a:lvl1pPr marL="0" indent="0">
              <a:spcBef>
                <a:spcPts val="1150"/>
              </a:spcBef>
              <a:buNone/>
              <a:defRPr sz="100" b="0">
                <a:noFill/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F9302B2-08D2-AA06-2DB3-24B6ECD17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52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5220B-1D27-FFCC-9C88-611E72857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1269206"/>
            <a:ext cx="5654676" cy="4574382"/>
          </a:xfrm>
          <a:prstGeom prst="roundRect">
            <a:avLst>
              <a:gd name="adj" fmla="val 3448"/>
            </a:avLst>
          </a:prstGeom>
          <a:solidFill>
            <a:schemeClr val="bg2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563437-504E-A76C-58C7-8F258FCBF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7912" y="1269206"/>
            <a:ext cx="5654676" cy="4574382"/>
          </a:xfrm>
          <a:prstGeom prst="roundRect">
            <a:avLst>
              <a:gd name="adj" fmla="val 3448"/>
            </a:avLst>
          </a:prstGeom>
          <a:solidFill>
            <a:schemeClr val="accent2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3FCE-07A5-C39C-BB56-D76BA0B5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469"/>
            <a:ext cx="9532146" cy="612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3ED27-1971-D0F4-D505-AA73904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71EA-73C5-DA84-CF12-CFD2B6C8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A0C91-2154-4802-C0C7-1527D74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2B4AF8-B5AD-1758-B72B-2225E4DA8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793" y="4914899"/>
            <a:ext cx="4434681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F232510-ACBF-EB9C-94A3-F44AC392D0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6044" y="4914899"/>
            <a:ext cx="4351420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D917FB-608A-6A3B-83A7-950BB28A7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793" y="4495004"/>
            <a:ext cx="4434681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91C02DC-F3D4-24EA-D467-C4B3E969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044" y="4495004"/>
            <a:ext cx="435142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</p:spTree>
    <p:extLst>
      <p:ext uri="{BB962C8B-B14F-4D97-AF65-F5344CB8AC3E}">
        <p14:creationId xmlns:p14="http://schemas.microsoft.com/office/powerpoint/2010/main" val="19373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red block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5220B-1D27-FFCC-9C88-611E72857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1269206"/>
            <a:ext cx="5654676" cy="4574382"/>
          </a:xfrm>
          <a:prstGeom prst="roundRect">
            <a:avLst>
              <a:gd name="adj" fmla="val 3448"/>
            </a:avLst>
          </a:prstGeom>
          <a:solidFill>
            <a:schemeClr val="tx1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563437-504E-A76C-58C7-8F258FCBF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7912" y="1269206"/>
            <a:ext cx="5654676" cy="4574382"/>
          </a:xfrm>
          <a:prstGeom prst="roundRect">
            <a:avLst>
              <a:gd name="adj" fmla="val 3448"/>
            </a:avLst>
          </a:prstGeom>
          <a:solidFill>
            <a:schemeClr val="accent4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3FCE-07A5-C39C-BB56-D76BA0B5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469"/>
            <a:ext cx="11457784" cy="612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3ED27-1971-D0F4-D505-AA73904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71EA-73C5-DA84-CF12-CFD2B6C8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A0C91-2154-4802-C0C7-1527D74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2B4AF8-B5AD-1758-B72B-2225E4DA8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793" y="4914899"/>
            <a:ext cx="4434681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F232510-ACBF-EB9C-94A3-F44AC392D0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6044" y="4914899"/>
            <a:ext cx="4351420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D917FB-608A-6A3B-83A7-950BB28A7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793" y="4495004"/>
            <a:ext cx="4434681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91C02DC-F3D4-24EA-D467-C4B3E969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044" y="4495004"/>
            <a:ext cx="435142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</p:spTree>
    <p:extLst>
      <p:ext uri="{BB962C8B-B14F-4D97-AF65-F5344CB8AC3E}">
        <p14:creationId xmlns:p14="http://schemas.microsoft.com/office/powerpoint/2010/main" val="204895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5220B-1D27-FFCC-9C88-611E72857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1269206"/>
            <a:ext cx="3729038" cy="4574382"/>
          </a:xfrm>
          <a:prstGeom prst="roundRect">
            <a:avLst>
              <a:gd name="adj" fmla="val 3448"/>
            </a:avLst>
          </a:prstGeom>
          <a:solidFill>
            <a:schemeClr val="accent1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563437-504E-A76C-58C7-8F258FCBF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1481" y="1269206"/>
            <a:ext cx="3729038" cy="4574382"/>
          </a:xfrm>
          <a:prstGeom prst="roundRect">
            <a:avLst>
              <a:gd name="adj" fmla="val 3448"/>
            </a:avLst>
          </a:prstGeom>
          <a:solidFill>
            <a:schemeClr val="bg2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6C8259D-CC91-B8A3-CE5B-F4461FF68F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3549" y="1269206"/>
            <a:ext cx="3729038" cy="4574382"/>
          </a:xfrm>
          <a:prstGeom prst="roundRect">
            <a:avLst>
              <a:gd name="adj" fmla="val 3448"/>
            </a:avLst>
          </a:prstGeom>
          <a:solidFill>
            <a:schemeClr val="accent2"/>
          </a:solidFill>
        </p:spPr>
        <p:txBody>
          <a:bodyPr lIns="2160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3FCE-07A5-C39C-BB56-D76BA0B5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469"/>
            <a:ext cx="11457784" cy="612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3ED27-1971-D0F4-D505-AA73904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71EA-73C5-DA84-CF12-CFD2B6C8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A0C91-2154-4802-C0C7-1527D74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2B4AF8-B5AD-1758-B72B-2225E4DA8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794" y="4914899"/>
            <a:ext cx="3213100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F232510-ACBF-EB9C-94A3-F44AC392D0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9613" y="4914899"/>
            <a:ext cx="3152774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F077E6-A810-F83A-D611-69286BECFC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0567" y="4914899"/>
            <a:ext cx="3213100" cy="6738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D917FB-608A-6A3B-83A7-950BB28A7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794" y="4495004"/>
            <a:ext cx="321310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91C02DC-F3D4-24EA-D467-C4B3E969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9613" y="4495004"/>
            <a:ext cx="3152774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0514440-4818-DD97-5177-9F30EFDBB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0567" y="4495004"/>
            <a:ext cx="321310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</p:spTree>
    <p:extLst>
      <p:ext uri="{BB962C8B-B14F-4D97-AF65-F5344CB8AC3E}">
        <p14:creationId xmlns:p14="http://schemas.microsoft.com/office/powerpoint/2010/main" val="3685784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5220B-1D27-FFCC-9C88-611E72857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1269206"/>
            <a:ext cx="2767013" cy="4574382"/>
          </a:xfrm>
          <a:prstGeom prst="roundRect">
            <a:avLst>
              <a:gd name="adj" fmla="val 4739"/>
            </a:avLst>
          </a:prstGeom>
          <a:solidFill>
            <a:schemeClr val="accent1"/>
          </a:solidFill>
        </p:spPr>
        <p:txBody>
          <a:bodyPr lIns="1548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563437-504E-A76C-58C7-8F258FCBF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7869" y="1269206"/>
            <a:ext cx="2767013" cy="4574382"/>
          </a:xfrm>
          <a:prstGeom prst="roundRect">
            <a:avLst>
              <a:gd name="adj" fmla="val 3448"/>
            </a:avLst>
          </a:prstGeom>
          <a:solidFill>
            <a:schemeClr val="bg2"/>
          </a:solidFill>
        </p:spPr>
        <p:txBody>
          <a:bodyPr lIns="1548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6C8259D-CC91-B8A3-CE5B-F4461FF68F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6325" y="1269206"/>
            <a:ext cx="2767013" cy="4574382"/>
          </a:xfrm>
          <a:prstGeom prst="roundRect">
            <a:avLst>
              <a:gd name="adj" fmla="val 3448"/>
            </a:avLst>
          </a:prstGeom>
          <a:solidFill>
            <a:schemeClr val="accent2"/>
          </a:solidFill>
        </p:spPr>
        <p:txBody>
          <a:bodyPr lIns="1548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3FCE-07A5-C39C-BB56-D76BA0B5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469"/>
            <a:ext cx="11457784" cy="612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3ED27-1971-D0F4-D505-AA73904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71EA-73C5-DA84-CF12-CFD2B6C8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A0C91-2154-4802-C0C7-1527D74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2B4AF8-B5AD-1758-B72B-2225E4DA8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4" y="4713444"/>
            <a:ext cx="2370136" cy="8753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F232510-ACBF-EB9C-94A3-F44AC392D0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6975" y="4713444"/>
            <a:ext cx="2368800" cy="8753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F077E6-A810-F83A-D611-69286BECFC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5431" y="4713444"/>
            <a:ext cx="2368800" cy="8753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bg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D917FB-608A-6A3B-83A7-950BB28A7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64" y="4293550"/>
            <a:ext cx="2370136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91C02DC-F3D4-24EA-D467-C4B3E969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66975" y="4293550"/>
            <a:ext cx="236880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0514440-4818-DD97-5177-9F30EFDBB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5431" y="4293550"/>
            <a:ext cx="236880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7C41BBF-5183-ED77-9420-EC9CD3E74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4781" y="1269206"/>
            <a:ext cx="2767013" cy="4574382"/>
          </a:xfrm>
          <a:prstGeom prst="roundRect">
            <a:avLst>
              <a:gd name="adj" fmla="val 3448"/>
            </a:avLst>
          </a:prstGeom>
          <a:solidFill>
            <a:srgbClr val="ECEDA1"/>
          </a:solidFill>
        </p:spPr>
        <p:txBody>
          <a:bodyPr lIns="154800" tIns="198000" rIns="19800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1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C4E145-F903-5AC2-FA74-F1CE2250C9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43887" y="4713444"/>
            <a:ext cx="2368800" cy="8753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2CF04FC-3C6E-90BF-59CD-9CF9FCF676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3887" y="4293550"/>
            <a:ext cx="2368800" cy="333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H4 heading</a:t>
            </a:r>
          </a:p>
        </p:txBody>
      </p:sp>
    </p:spTree>
    <p:extLst>
      <p:ext uri="{BB962C8B-B14F-4D97-AF65-F5344CB8AC3E}">
        <p14:creationId xmlns:p14="http://schemas.microsoft.com/office/powerpoint/2010/main" val="2287499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and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895DCD5-F512-BE77-68B6-3E5BCF81A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3" y="956469"/>
            <a:ext cx="5278974" cy="7389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0B4214-7DB9-0C53-01FC-7A5ED9AC5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0518EC-0B67-24D2-AB8A-D38E63DC5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E30C15-0915-777C-9F27-5FEB8544F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0877C4-E4A4-E9F0-FF93-F6CF3B6286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324" y="992189"/>
            <a:ext cx="5656263" cy="4851399"/>
          </a:xfrm>
          <a:prstGeom prst="roundRect">
            <a:avLst>
              <a:gd name="adj" fmla="val 2727"/>
            </a:avLst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2AFAF1-F4DD-11D7-3A48-029DE991D3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625600"/>
            <a:ext cx="5278974" cy="4217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2E72-3E7B-F12F-17A9-1AB83F9B80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07930" y="1115219"/>
            <a:ext cx="5353050" cy="4605338"/>
          </a:xfrm>
        </p:spPr>
        <p:txBody>
          <a:bodyPr anchor="ctr" anchorCtr="1"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or statem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73595-7E7F-42FE-6F6A-48162133EF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700B9-517B-7038-4BF6-1A7161A81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66" y="975518"/>
            <a:ext cx="1821659" cy="474424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1710-6618-7AA6-9590-ADE405E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913F0-EB19-6D2D-52D2-93B169AD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BC9F1-3960-E171-88B4-73FFA7D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9B7B5-B3B1-6621-272D-6555BF578D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3463" y="925512"/>
            <a:ext cx="7583489" cy="4817269"/>
          </a:xfrm>
        </p:spPr>
        <p:txBody>
          <a:bodyPr/>
          <a:lstStyle>
            <a:lvl1pPr>
              <a:lnSpc>
                <a:spcPct val="95000"/>
              </a:lnSpc>
              <a:defRPr sz="3500" spc="0"/>
            </a:lvl1pPr>
          </a:lstStyle>
          <a:p>
            <a:pPr lvl="0"/>
            <a:r>
              <a:rPr lang="en-GB" dirty="0"/>
              <a:t>Quote or statement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4EA254-1AFE-BA46-479E-58536335D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30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or statemen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00B9-517B-7038-4BF6-1A7161A81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66" y="975518"/>
            <a:ext cx="1821659" cy="474424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1710-6618-7AA6-9590-ADE405E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913F0-EB19-6D2D-52D2-93B169AD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BC9F1-3960-E171-88B4-73FFA7D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9B7B5-B3B1-6621-272D-6555BF578D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3463" y="925512"/>
            <a:ext cx="7583489" cy="4817269"/>
          </a:xfrm>
        </p:spPr>
        <p:txBody>
          <a:bodyPr/>
          <a:lstStyle>
            <a:lvl1pPr>
              <a:lnSpc>
                <a:spcPct val="95000"/>
              </a:lnSpc>
              <a:defRPr sz="3500" spc="0"/>
            </a:lvl1pPr>
          </a:lstStyle>
          <a:p>
            <a:pPr lvl="0"/>
            <a:r>
              <a:rPr lang="en-GB" dirty="0"/>
              <a:t>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416553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white block on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332910-A086-C1E3-5556-1B6C41E789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700B9-517B-7038-4BF6-1A7161A81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575" y="1022351"/>
            <a:ext cx="10610850" cy="4821237"/>
          </a:xfrm>
          <a:prstGeom prst="roundRect">
            <a:avLst>
              <a:gd name="adj" fmla="val 2442"/>
            </a:avLst>
          </a:prstGeom>
          <a:solidFill>
            <a:schemeClr val="tx1"/>
          </a:solidFill>
        </p:spPr>
        <p:txBody>
          <a:bodyPr tIns="684000"/>
          <a:lstStyle>
            <a:lvl1pPr algn="ctr">
              <a:lnSpc>
                <a:spcPct val="90000"/>
              </a:lnSpc>
              <a:spcBef>
                <a:spcPts val="0"/>
              </a:spcBef>
              <a:defRPr sz="2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1710-6618-7AA6-9590-ADE405E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913F0-EB19-6D2D-52D2-93B169AD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BC9F1-3960-E171-88B4-73FFA7D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9B7B5-B3B1-6621-272D-6555BF578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4962" y="2271716"/>
            <a:ext cx="8982077" cy="2963860"/>
          </a:xfrm>
        </p:spPr>
        <p:txBody>
          <a:bodyPr/>
          <a:lstStyle>
            <a:lvl1pPr marL="0" indent="0" algn="ctr">
              <a:lnSpc>
                <a:spcPct val="95000"/>
              </a:lnSpc>
              <a:buNone/>
              <a:defRPr sz="35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EF80165-A50F-01DB-53E3-507DC349FE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73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827706B-E13C-1308-F534-C209EB842C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325" y="4159250"/>
            <a:ext cx="5656263" cy="2046289"/>
          </a:xfrm>
          <a:prstGeom prst="roundRect">
            <a:avLst>
              <a:gd name="adj" fmla="val 5442"/>
            </a:avLst>
          </a:prstGeom>
          <a:solidFill>
            <a:schemeClr val="accent2"/>
          </a:solidFill>
        </p:spPr>
        <p:txBody>
          <a:bodyPr lIns="345600" tIns="252000">
            <a:no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5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5DC9406-72F9-D254-1741-6757169331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25" y="992189"/>
            <a:ext cx="5656263" cy="5213350"/>
          </a:xfrm>
          <a:prstGeom prst="roundRect">
            <a:avLst>
              <a:gd name="adj" fmla="val 2180"/>
            </a:avLst>
          </a:prstGeom>
          <a:solidFill>
            <a:schemeClr val="bg2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Drag-and-drop or press the icon to insert a picture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138410-74CE-DA66-3D46-E4C7F0B41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325" y="992190"/>
            <a:ext cx="5656263" cy="3043234"/>
          </a:xfrm>
          <a:prstGeom prst="roundRect">
            <a:avLst>
              <a:gd name="adj" fmla="val 4356"/>
            </a:avLst>
          </a:prstGeom>
          <a:solidFill>
            <a:srgbClr val="ECEDA1"/>
          </a:solidFill>
        </p:spPr>
        <p:txBody>
          <a:bodyPr lIns="342000" tIns="453600">
            <a:no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200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32D915-6CBD-2B2A-1DE8-6580BDBD44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9345" y="3322637"/>
            <a:ext cx="4973072" cy="37306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50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A97791-D87E-1AE2-2514-489EDD246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3550" y="4824414"/>
            <a:ext cx="3130544" cy="119697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sz="90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###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853337-5E4B-9B31-0BC8-A9C6B2D791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89494" y="4970461"/>
            <a:ext cx="602456" cy="7588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4500" spc="-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680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06F52C-F250-D499-B5DB-6011716F67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613" y="1139184"/>
            <a:ext cx="8499476" cy="246126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7500" spc="-2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9650" y="3968923"/>
            <a:ext cx="7002717" cy="4570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and date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13D8CA8-0A10-C21B-6DCA-792D15EACE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167939" y="252788"/>
            <a:ext cx="1697830" cy="81461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53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image with box,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74DAE1-2CBC-CED8-98F3-B7D1D488E8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en-GB" dirty="0"/>
              <a:t>Drag-and-drop to insert a picture. Insert a darker image, preferably with blur behind the textbox, to make the text as readable as possible.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122FCA-D1C2-3223-8267-E8F284C65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6325" y="992188"/>
            <a:ext cx="5656263" cy="4851399"/>
          </a:xfrm>
          <a:prstGeom prst="roundRect">
            <a:avLst>
              <a:gd name="adj" fmla="val 1911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D34859-862F-D994-47E2-931EB9EB8C99}"/>
              </a:ext>
            </a:extLst>
          </p:cNvPr>
          <p:cNvSpPr/>
          <p:nvPr userDrawn="1"/>
        </p:nvSpPr>
        <p:spPr>
          <a:xfrm>
            <a:off x="6022975" y="1044575"/>
            <a:ext cx="5437505" cy="4767263"/>
          </a:xfrm>
          <a:prstGeom prst="roundRect">
            <a:avLst>
              <a:gd name="adj" fmla="val 2863"/>
            </a:avLst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 dirty="0">
              <a:cs typeface="Arial" panose="020B0604020202020204" pitchFamily="34" charset="0"/>
            </a:endParaRP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F28A05A-5664-5CAB-30CF-CFE858CD64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E38532-170C-B0FE-B997-3BA0B19BE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7975" y="2295525"/>
            <a:ext cx="4652964" cy="29400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E53E7F-4A92-B226-FF04-6558C343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6" y="1715613"/>
            <a:ext cx="4652964" cy="61277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 spc="-2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3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ing, text and split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9FB1D1-9352-5EBB-3117-87938FB589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04994-8B47-700E-C00D-A6EA25C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68313"/>
            <a:ext cx="5261612" cy="401637"/>
          </a:xfrm>
        </p:spPr>
        <p:txBody>
          <a:bodyPr/>
          <a:lstStyle>
            <a:lvl1pPr>
              <a:defRPr sz="20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B732BC-9DBD-70D2-918A-58A6AEB2A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301" y="850900"/>
            <a:ext cx="3738562" cy="50323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0825" y="992188"/>
            <a:ext cx="5211763" cy="4727575"/>
          </a:xfrm>
        </p:spPr>
        <p:txBody>
          <a:bodyPr anchor="ctr"/>
          <a:lstStyle>
            <a:lvl2pPr>
              <a:defRPr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829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ing, text and 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994-8B47-700E-C00D-A6EA25C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68313"/>
            <a:ext cx="9525002" cy="401637"/>
          </a:xfrm>
        </p:spPr>
        <p:txBody>
          <a:bodyPr/>
          <a:lstStyle>
            <a:lvl1pPr>
              <a:defRPr sz="20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B732BC-9DBD-70D2-918A-58A6AEB2A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301" y="850900"/>
            <a:ext cx="3738562" cy="50323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>
            <a:lvl2pPr>
              <a:defRPr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83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ing, text and large content gray">
    <p:bg>
      <p:bgPr>
        <a:solidFill>
          <a:srgbClr val="F0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994-8B47-700E-C00D-A6EA25C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68313"/>
            <a:ext cx="9525002" cy="401637"/>
          </a:xfrm>
        </p:spPr>
        <p:txBody>
          <a:bodyPr/>
          <a:lstStyle>
            <a:lvl1pPr>
              <a:defRPr sz="20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B732BC-9DBD-70D2-918A-58A6AEB2A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301" y="850900"/>
            <a:ext cx="3738562" cy="50323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76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ing, text and large 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994-8B47-700E-C00D-A6EA25C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68313"/>
            <a:ext cx="9525002" cy="401637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B732BC-9DBD-70D2-918A-58A6AEB2A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301" y="850900"/>
            <a:ext cx="3738562" cy="50323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150"/>
              </a:spcBef>
              <a:buNone/>
              <a:defRPr sz="1300" b="0" spc="-20" baseline="0">
                <a:solidFill>
                  <a:schemeClr val="tx1"/>
                </a:solidFill>
                <a:latin typeface="+mj-lt"/>
              </a:defRPr>
            </a:lvl1pPr>
            <a:lvl2pPr marL="557213" indent="-196850">
              <a:defRPr sz="1300"/>
            </a:lvl2pPr>
            <a:lvl3pPr marL="717550" indent="-150813">
              <a:defRPr sz="1100"/>
            </a:lvl3pPr>
            <a:lvl4pPr marL="841375" indent="-123825"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217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large content gray">
    <p:bg>
      <p:bgPr>
        <a:solidFill>
          <a:srgbClr val="F0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A04D72-1258-9965-72AA-3AEBC4F6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684"/>
            <a:ext cx="9532146" cy="612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9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large content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D044-4377-8203-52C8-61204C7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0E69-FC18-8C7A-18A8-15A0E1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7DA13-7AEA-EA08-94FC-9D51009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D747-DB3D-219E-EE62-571AAB9BF9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825" y="1476376"/>
            <a:ext cx="11434763" cy="4367212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A04D72-1258-9965-72AA-3AEBC4F6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448684"/>
            <a:ext cx="9532146" cy="612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20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182297-FB46-7B7C-BB34-08026E902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efter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denna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sida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tillhör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mallen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Byt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istället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layout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innan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denna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sida</a:t>
            </a: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9CC38E4-5543-07B1-E2AF-EAFEB3C47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2663" y="1097909"/>
            <a:ext cx="7634287" cy="13881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6100" spc="-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H2 Chapter slide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2663" y="2481350"/>
            <a:ext cx="7634287" cy="77912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100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With subheading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116C7D4-2DA6-3A3F-9602-30076118D6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5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797096-6742-CC45-BA4F-B488828F5E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2663" y="1097909"/>
            <a:ext cx="7634287" cy="13881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6100" spc="-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H2 Chapter slide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2663" y="2481350"/>
            <a:ext cx="7634287" cy="77912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100" baseline="0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With subheading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705AC7-D921-007A-CF60-362DA0EC2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39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2663" y="1712920"/>
            <a:ext cx="7634287" cy="40036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6100" spc="-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H2 Chapter slide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1674820"/>
            <a:ext cx="1822449" cy="77912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100" spc="-2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##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705AC7-D921-007A-CF60-362DA0EC2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965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urple">
    <p:bg>
      <p:bgPr>
        <a:solidFill>
          <a:srgbClr val="F0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2663" y="1712920"/>
            <a:ext cx="7634287" cy="40036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3000"/>
              </a:lnSpc>
              <a:spcBef>
                <a:spcPts val="0"/>
              </a:spcBef>
              <a:defRPr sz="6100" spc="-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H2 Chapter slide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1674820"/>
            <a:ext cx="1822449" cy="77912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100" spc="-2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##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F74092-CDB7-3497-1B0B-2012BD49A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9528A2-5D1C-D9CD-ABBD-3CDFD2F43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238D8F-C68B-CBAD-F0CB-0A03E47F59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705AC7-D921-007A-CF60-362DA0EC2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834690" y="251556"/>
            <a:ext cx="1009649" cy="4842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06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0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00B9-517B-7038-4BF6-1A7161A81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804" y="956469"/>
            <a:ext cx="2790034" cy="1853406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1710-6618-7AA6-9590-ADE405E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913F0-EB19-6D2D-52D2-93B169AD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BC9F1-3960-E171-88B4-73FFA7D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C4828B-5BE4-7160-12BC-DDA67D0E3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3262" y="1011239"/>
            <a:ext cx="7583488" cy="4727575"/>
          </a:xfrm>
        </p:spPr>
        <p:txBody>
          <a:bodyPr>
            <a:normAutofit/>
          </a:bodyPr>
          <a:lstStyle>
            <a:lvl1pPr marL="695325" indent="-695325">
              <a:lnSpc>
                <a:spcPct val="90000"/>
              </a:lnSpc>
              <a:spcBef>
                <a:spcPts val="650"/>
              </a:spcBef>
              <a:spcAft>
                <a:spcPts val="650"/>
              </a:spcAft>
              <a:defRPr sz="2500" spc="-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403813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B2F49-CC51-A024-3FC3-78E72D7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2023.12.24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8D1A7-B978-3513-1379-BF2B2D55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1680-A316-B70A-F533-15AEBCA6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80E200-7143-BFBE-6CAA-FB28698F6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5563" y="1888565"/>
            <a:ext cx="9525000" cy="3838342"/>
          </a:xfrm>
        </p:spPr>
        <p:txBody>
          <a:bodyPr/>
          <a:lstStyle>
            <a:lvl1pPr>
              <a:lnSpc>
                <a:spcPct val="105000"/>
              </a:lnSpc>
              <a:defRPr sz="2100" spc="0" baseline="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6F6886E-AE38-4299-BB72-3FAAAFD8F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956469"/>
            <a:ext cx="9525000" cy="61277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66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6BE93C9-6514-CBCF-3FE2-7860075F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4" y="956469"/>
            <a:ext cx="11457784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B5CF9A-4B29-50EF-C749-B000FB65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1572419"/>
            <a:ext cx="11453813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826" y="6476207"/>
            <a:ext cx="1803399" cy="1660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2023.12.24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3463" y="6474620"/>
            <a:ext cx="2189713" cy="167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4621"/>
            <a:ext cx="839788" cy="167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 descr="A person smiling and a customer experience&#10;&#10;Description automatically generated with medium confidence" hidden="1">
            <a:extLst>
              <a:ext uri="{FF2B5EF4-FFF2-40B4-BE49-F238E27FC236}">
                <a16:creationId xmlns:a16="http://schemas.microsoft.com/office/drawing/2014/main" id="{CB0FEA13-E411-637A-39A8-DAB04CAE6434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4447" y="-345440"/>
            <a:ext cx="12192000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FBA8F18-E96E-C311-C4B2-40C4E27955F6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34689" y="251556"/>
            <a:ext cx="1009649" cy="4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0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718" r:id="rId10"/>
    <p:sldLayoutId id="2147483698" r:id="rId11"/>
    <p:sldLayoutId id="2147483699" r:id="rId12"/>
    <p:sldLayoutId id="2147483697" r:id="rId13"/>
    <p:sldLayoutId id="2147483696" r:id="rId14"/>
    <p:sldLayoutId id="2147483700" r:id="rId15"/>
    <p:sldLayoutId id="2147483661" r:id="rId16"/>
    <p:sldLayoutId id="2147483701" r:id="rId17"/>
    <p:sldLayoutId id="2147483717" r:id="rId18"/>
    <p:sldLayoutId id="2147483667" r:id="rId19"/>
    <p:sldLayoutId id="2147483719" r:id="rId20"/>
    <p:sldLayoutId id="2147483704" r:id="rId21"/>
    <p:sldLayoutId id="2147483705" r:id="rId22"/>
    <p:sldLayoutId id="2147483702" r:id="rId23"/>
    <p:sldLayoutId id="2147483703" r:id="rId24"/>
    <p:sldLayoutId id="2147483706" r:id="rId25"/>
    <p:sldLayoutId id="2147483708" r:id="rId26"/>
    <p:sldLayoutId id="2147483707" r:id="rId27"/>
    <p:sldLayoutId id="2147483709" r:id="rId28"/>
    <p:sldLayoutId id="2147483670" r:id="rId29"/>
    <p:sldLayoutId id="2147483684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654" r:id="rId37"/>
    <p:sldLayoutId id="2147483655" r:id="rId38"/>
    <p:sldLayoutId id="2147483658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43600" indent="-543600" algn="l" defTabSz="9144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Wingdings 3" panose="05040102010807070707" pitchFamily="18" charset="2"/>
        <a:buChar char=""/>
        <a:defRPr sz="21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19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Molnlycke Sans Light" pitchFamily="2" charset="0"/>
        <a:buChar char="−"/>
        <a:defRPr sz="21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08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Molnlycke Sans Light" pitchFamily="2" charset="0"/>
        <a:buChar char="−"/>
        <a:defRPr sz="13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238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Molnlycke Sans Light" pitchFamily="2" charset="0"/>
        <a:buChar char="−"/>
        <a:tabLst/>
        <a:defRPr sz="11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1127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Molnlycke Sans Light" pitchFamily="2" charset="0"/>
        <a:buChar char="−"/>
        <a:defRPr sz="9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" userDrawn="1">
          <p15:clr>
            <a:srgbClr val="646464"/>
          </p15:clr>
        </p15:guide>
        <p15:guide id="2" pos="767" userDrawn="1">
          <p15:clr>
            <a:srgbClr val="646464"/>
          </p15:clr>
        </p15:guide>
        <p15:guide id="3" pos="844" userDrawn="1">
          <p15:clr>
            <a:srgbClr val="646464"/>
          </p15:clr>
        </p15:guide>
        <p15:guide id="4" pos="1374" userDrawn="1">
          <p15:clr>
            <a:srgbClr val="646464"/>
          </p15:clr>
        </p15:guide>
        <p15:guide id="5" pos="1451" userDrawn="1">
          <p15:clr>
            <a:srgbClr val="646464"/>
          </p15:clr>
        </p15:guide>
        <p15:guide id="6" pos="1981" userDrawn="1">
          <p15:clr>
            <a:srgbClr val="646464"/>
          </p15:clr>
        </p15:guide>
        <p15:guide id="7" pos="2058" userDrawn="1">
          <p15:clr>
            <a:srgbClr val="646464"/>
          </p15:clr>
        </p15:guide>
        <p15:guide id="8" pos="2587" userDrawn="1">
          <p15:clr>
            <a:srgbClr val="646464"/>
          </p15:clr>
        </p15:guide>
        <p15:guide id="9" pos="2665" userDrawn="1">
          <p15:clr>
            <a:srgbClr val="646464"/>
          </p15:clr>
        </p15:guide>
        <p15:guide id="10" pos="3194" userDrawn="1">
          <p15:clr>
            <a:srgbClr val="646464"/>
          </p15:clr>
        </p15:guide>
        <p15:guide id="11" pos="3271" userDrawn="1">
          <p15:clr>
            <a:srgbClr val="646464"/>
          </p15:clr>
        </p15:guide>
        <p15:guide id="12" pos="3801" userDrawn="1">
          <p15:clr>
            <a:srgbClr val="646464"/>
          </p15:clr>
        </p15:guide>
        <p15:guide id="13" pos="3878" userDrawn="1">
          <p15:clr>
            <a:srgbClr val="646464"/>
          </p15:clr>
        </p15:guide>
        <p15:guide id="14" pos="4408" userDrawn="1">
          <p15:clr>
            <a:srgbClr val="646464"/>
          </p15:clr>
        </p15:guide>
        <p15:guide id="15" pos="4485" userDrawn="1">
          <p15:clr>
            <a:srgbClr val="646464"/>
          </p15:clr>
        </p15:guide>
        <p15:guide id="16" pos="5014" userDrawn="1">
          <p15:clr>
            <a:srgbClr val="646464"/>
          </p15:clr>
        </p15:guide>
        <p15:guide id="17" pos="5092" userDrawn="1">
          <p15:clr>
            <a:srgbClr val="646464"/>
          </p15:clr>
        </p15:guide>
        <p15:guide id="18" pos="5621" userDrawn="1">
          <p15:clr>
            <a:srgbClr val="646464"/>
          </p15:clr>
        </p15:guide>
        <p15:guide id="19" pos="5698" userDrawn="1">
          <p15:clr>
            <a:srgbClr val="646464"/>
          </p15:clr>
        </p15:guide>
        <p15:guide id="20" pos="6228" userDrawn="1">
          <p15:clr>
            <a:srgbClr val="646464"/>
          </p15:clr>
        </p15:guide>
        <p15:guide id="21" pos="6305" userDrawn="1">
          <p15:clr>
            <a:srgbClr val="646464"/>
          </p15:clr>
        </p15:guide>
        <p15:guide id="22" pos="6835" userDrawn="1">
          <p15:clr>
            <a:srgbClr val="646464"/>
          </p15:clr>
        </p15:guide>
        <p15:guide id="23" pos="6912" userDrawn="1">
          <p15:clr>
            <a:srgbClr val="646464"/>
          </p15:clr>
        </p15:guide>
        <p15:guide id="24" pos="7441" userDrawn="1">
          <p15:clr>
            <a:srgbClr val="646464"/>
          </p15:clr>
        </p15:guide>
        <p15:guide id="25" orient="horz" pos="319" userDrawn="1">
          <p15:clr>
            <a:srgbClr val="646464"/>
          </p15:clr>
        </p15:guide>
        <p15:guide id="26" orient="horz" pos="548" userDrawn="1">
          <p15:clr>
            <a:srgbClr val="646464"/>
          </p15:clr>
        </p15:guide>
        <p15:guide id="27" orient="horz" pos="625" userDrawn="1">
          <p15:clr>
            <a:srgbClr val="646464"/>
          </p15:clr>
        </p15:guide>
        <p15:guide id="28" orient="horz" pos="853" userDrawn="1">
          <p15:clr>
            <a:srgbClr val="646464"/>
          </p15:clr>
        </p15:guide>
        <p15:guide id="29" orient="horz" pos="930" userDrawn="1">
          <p15:clr>
            <a:srgbClr val="646464"/>
          </p15:clr>
        </p15:guide>
        <p15:guide id="30" orient="horz" pos="1159" userDrawn="1">
          <p15:clr>
            <a:srgbClr val="646464"/>
          </p15:clr>
        </p15:guide>
        <p15:guide id="31" orient="horz" pos="1236" userDrawn="1">
          <p15:clr>
            <a:srgbClr val="646464"/>
          </p15:clr>
        </p15:guide>
        <p15:guide id="32" orient="horz" pos="1464" userDrawn="1">
          <p15:clr>
            <a:srgbClr val="646464"/>
          </p15:clr>
        </p15:guide>
        <p15:guide id="33" orient="horz" pos="1542" userDrawn="1">
          <p15:clr>
            <a:srgbClr val="646464"/>
          </p15:clr>
        </p15:guide>
        <p15:guide id="34" orient="horz" pos="1770" userDrawn="1">
          <p15:clr>
            <a:srgbClr val="646464"/>
          </p15:clr>
        </p15:guide>
        <p15:guide id="35" orient="horz" pos="1847" userDrawn="1">
          <p15:clr>
            <a:srgbClr val="646464"/>
          </p15:clr>
        </p15:guide>
        <p15:guide id="36" orient="horz" pos="2076" userDrawn="1">
          <p15:clr>
            <a:srgbClr val="646464"/>
          </p15:clr>
        </p15:guide>
        <p15:guide id="37" orient="horz" pos="2153" userDrawn="1">
          <p15:clr>
            <a:srgbClr val="646464"/>
          </p15:clr>
        </p15:guide>
        <p15:guide id="38" orient="horz" pos="2381" userDrawn="1">
          <p15:clr>
            <a:srgbClr val="646464"/>
          </p15:clr>
        </p15:guide>
        <p15:guide id="39" orient="horz" pos="2458" userDrawn="1">
          <p15:clr>
            <a:srgbClr val="646464"/>
          </p15:clr>
        </p15:guide>
        <p15:guide id="40" orient="horz" pos="2687" userDrawn="1">
          <p15:clr>
            <a:srgbClr val="646464"/>
          </p15:clr>
        </p15:guide>
        <p15:guide id="41" orient="horz" pos="2764" userDrawn="1">
          <p15:clr>
            <a:srgbClr val="646464"/>
          </p15:clr>
        </p15:guide>
        <p15:guide id="42" orient="horz" pos="2992" userDrawn="1">
          <p15:clr>
            <a:srgbClr val="646464"/>
          </p15:clr>
        </p15:guide>
        <p15:guide id="43" orient="horz" pos="3069" userDrawn="1">
          <p15:clr>
            <a:srgbClr val="646464"/>
          </p15:clr>
        </p15:guide>
        <p15:guide id="44" orient="horz" pos="3298" userDrawn="1">
          <p15:clr>
            <a:srgbClr val="646464"/>
          </p15:clr>
        </p15:guide>
        <p15:guide id="45" orient="horz" pos="3375" userDrawn="1">
          <p15:clr>
            <a:srgbClr val="646464"/>
          </p15:clr>
        </p15:guide>
        <p15:guide id="46" orient="horz" pos="3603" userDrawn="1">
          <p15:clr>
            <a:srgbClr val="646464"/>
          </p15:clr>
        </p15:guide>
        <p15:guide id="47" orient="horz" pos="3681" userDrawn="1">
          <p15:clr>
            <a:srgbClr val="646464"/>
          </p15:clr>
        </p15:guide>
        <p15:guide id="48" orient="horz" pos="3909" userDrawn="1">
          <p15:clr>
            <a:srgbClr val="646464"/>
          </p15:clr>
        </p15:guide>
        <p15:guide id="4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DF7B40-7E14-9D3F-7574-9C38F19CD5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3AED758-16EE-4887-E924-BCD9BFFA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CASO CLÍNICO: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(título del caso)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4427A6-7EDC-8B7E-E334-70699E29FA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52CF53-D488-92CF-240A-C3F8CED288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2158409"/>
            <a:ext cx="5278974" cy="4035223"/>
          </a:xfrm>
        </p:spPr>
        <p:txBody>
          <a:bodyPr/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Varón/mujer de x años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AP de interés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Lesión a tratar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Situación de la lesión, estado del tejido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Tratamiento anterior de la lesión </a:t>
            </a:r>
            <a:endParaRPr lang="en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A913EB-99D0-26C4-C9BC-387931199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2E82DA-6928-8268-FC93-613A4A62A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866A4D-5CCE-CB2B-70B5-A7AA8D10B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0846F82-9212-9B2A-6D8F-422BE4CB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EVOLUCIÓN DE LA LESIÓN (INFOGRAFÍA + LEYENDA) 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C205CFA-CF0B-AA3D-61ED-2E7BD0BC6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Leyenda: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cura, estado de la lesión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82F681-031B-B798-224E-5651652B9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Leyenda: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cura, estado de la lesión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842BAE7-32A3-77C7-5C84-B7F12D5640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Leyenda: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cura, estado de la lesión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BB630F-8F40-937C-7C51-63CB14EB95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DÍA X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F3A230-EEC9-EE41-C8F9-8A472A5F25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DÍA X	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D76C78-2B78-4689-BA55-A7132D91EC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DÍA X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3D1712-0047-AAEE-D2DC-25DF014C2C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C771CD1-5666-5817-D5E7-7A59C87BAB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Leyenda: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cura, estado de la lesión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8B3232-B6B7-B423-C849-6E294F4FBF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DÍA X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B2E31C7-BC4B-BEE3-8124-4F32813C2609}"/>
              </a:ext>
            </a:extLst>
          </p:cNvPr>
          <p:cNvSpPr/>
          <p:nvPr/>
        </p:nvSpPr>
        <p:spPr>
          <a:xfrm>
            <a:off x="474454" y="1466492"/>
            <a:ext cx="2471946" cy="26138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FA22D1-D5F1-A147-B971-0DB1A24F29CC}"/>
              </a:ext>
            </a:extLst>
          </p:cNvPr>
          <p:cNvSpPr/>
          <p:nvPr/>
        </p:nvSpPr>
        <p:spPr>
          <a:xfrm>
            <a:off x="3386217" y="1401780"/>
            <a:ext cx="2491831" cy="2721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B90E2B-4CDA-D9D6-F373-CCF80BE71222}"/>
              </a:ext>
            </a:extLst>
          </p:cNvPr>
          <p:cNvSpPr/>
          <p:nvPr/>
        </p:nvSpPr>
        <p:spPr>
          <a:xfrm>
            <a:off x="6355431" y="1509752"/>
            <a:ext cx="2368800" cy="26138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29B12C-64FE-66AA-8940-0DE342FA5B9D}"/>
              </a:ext>
            </a:extLst>
          </p:cNvPr>
          <p:cNvSpPr/>
          <p:nvPr/>
        </p:nvSpPr>
        <p:spPr>
          <a:xfrm>
            <a:off x="9243887" y="1509752"/>
            <a:ext cx="2289630" cy="2613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D1E566-A1B3-A649-6110-759172AE539A}"/>
              </a:ext>
            </a:extLst>
          </p:cNvPr>
          <p:cNvSpPr/>
          <p:nvPr/>
        </p:nvSpPr>
        <p:spPr>
          <a:xfrm>
            <a:off x="10463842" y="120770"/>
            <a:ext cx="1561381" cy="76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 dirty="0" err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6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EBEBB-8ACE-26FE-9A55-AEE1F217B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C289A-B08D-1CF0-2B79-4698BC5CA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AD11787-C36F-8B7C-86D7-E5B771D3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INICIO/FIN DEL TRATAMIENTO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6CEE8-443C-B0CD-AE3D-B2ADAB6FC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SITUACIÓN INICIAL DE LA LESIÓN 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6E607F3-1F39-5F01-3C3A-DB5882773E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CIERRE DE LA LESIÓN/SITUACIÓN FINAL 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FB898F-B66B-1C0D-D305-59384794B2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PRIMERA FOTO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5D6C2-219E-71CC-C406-D87C0F825B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ULTIMA FOTO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889E49B-FB72-4FBB-F73D-46BC65B7BF9B}"/>
              </a:ext>
            </a:extLst>
          </p:cNvPr>
          <p:cNvSpPr/>
          <p:nvPr/>
        </p:nvSpPr>
        <p:spPr>
          <a:xfrm>
            <a:off x="500332" y="5930108"/>
            <a:ext cx="10619117" cy="621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DIAS DE EVOLUCIÓN </a:t>
            </a:r>
          </a:p>
        </p:txBody>
      </p:sp>
    </p:spTree>
    <p:extLst>
      <p:ext uri="{BB962C8B-B14F-4D97-AF65-F5344CB8AC3E}">
        <p14:creationId xmlns:p14="http://schemas.microsoft.com/office/powerpoint/2010/main" val="11587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8C968D-0C34-084D-F702-95D5D2B8C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2847C0-594F-A07E-F403-5E9CFB550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REFERENCIAS (S/A)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E27D7C-C496-9F70-4EDE-56858C3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CONCLUSIONES PRINCIPALES DEL CASO CLÍNICO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08AF8B-A027-F6BB-1DA1-3159569DB8C8}"/>
              </a:ext>
            </a:extLst>
          </p:cNvPr>
          <p:cNvSpPr/>
          <p:nvPr/>
        </p:nvSpPr>
        <p:spPr>
          <a:xfrm>
            <a:off x="10446589" y="198408"/>
            <a:ext cx="1587260" cy="646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 dirty="0" err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68868"/>
      </p:ext>
    </p:extLst>
  </p:cSld>
  <p:clrMapOvr>
    <a:masterClrMapping/>
  </p:clrMapOvr>
</p:sld>
</file>

<file path=ppt/theme/theme1.xml><?xml version="1.0" encoding="utf-8"?>
<a:theme xmlns:a="http://schemas.openxmlformats.org/drawingml/2006/main" name="Mölnlycke">
  <a:themeElements>
    <a:clrScheme name="Molnlycke_colour">
      <a:dk1>
        <a:srgbClr val="232523"/>
      </a:dk1>
      <a:lt1>
        <a:sysClr val="window" lastClr="FFFFFF"/>
      </a:lt1>
      <a:dk2>
        <a:srgbClr val="00291D"/>
      </a:dk2>
      <a:lt2>
        <a:srgbClr val="F5F2EE"/>
      </a:lt2>
      <a:accent1>
        <a:srgbClr val="067A3C"/>
      </a:accent1>
      <a:accent2>
        <a:srgbClr val="00402F"/>
      </a:accent2>
      <a:accent3>
        <a:srgbClr val="DAD7D0"/>
      </a:accent3>
      <a:accent4>
        <a:srgbClr val="97FF86"/>
      </a:accent4>
      <a:accent5>
        <a:srgbClr val="C8C0F9"/>
      </a:accent5>
      <a:accent6>
        <a:srgbClr val="FF7066"/>
      </a:accent6>
      <a:hlink>
        <a:srgbClr val="067A3C"/>
      </a:hlink>
      <a:folHlink>
        <a:srgbClr val="067A3C"/>
      </a:folHlink>
    </a:clrScheme>
    <a:fontScheme name="Mölnlycke - Font">
      <a:majorFont>
        <a:latin typeface="Molnlycke Sans"/>
        <a:ea typeface=""/>
        <a:cs typeface=""/>
      </a:majorFont>
      <a:minorFont>
        <a:latin typeface="Molnlycke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3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spcBef>
            <a:spcPts val="1150"/>
          </a:spcBef>
          <a:defRPr sz="1300" spc="-40" dirty="0" err="1"/>
        </a:defPPr>
      </a:lstStyle>
    </a:txDef>
  </a:objectDefaults>
  <a:extraClrSchemeLst/>
  <a:custClrLst>
    <a:custClr>
      <a:srgbClr val="F0F2F0"/>
    </a:custClr>
    <a:custClr>
      <a:srgbClr val="8F8E85"/>
    </a:custClr>
    <a:custClr>
      <a:srgbClr val="F2FFA0"/>
    </a:custClr>
    <a:custClr>
      <a:srgbClr val="6E7B83"/>
    </a:custClr>
    <a:custClr>
      <a:srgbClr val="14AF28"/>
    </a:custClr>
  </a:custClrLst>
  <a:extLst>
    <a:ext uri="{05A4C25C-085E-4340-85A3-A5531E510DB2}">
      <thm15:themeFamily xmlns:thm15="http://schemas.microsoft.com/office/thememl/2012/main" name="Presentation10" id="{74A2326F-02A4-BB43-86F4-3EAF59CA02D8}" vid="{6196D23A-DEF1-F546-B739-31E7EE8A9938}"/>
    </a:ext>
  </a:extLst>
</a:theme>
</file>

<file path=ppt/theme/theme2.xml><?xml version="1.0" encoding="utf-8"?>
<a:theme xmlns:a="http://schemas.openxmlformats.org/drawingml/2006/main" name="Office-tema">
  <a:themeElements>
    <a:clrScheme name="Molnlycke_colour">
      <a:dk1>
        <a:srgbClr val="121312"/>
      </a:dk1>
      <a:lt1>
        <a:sysClr val="window" lastClr="FFFFFF"/>
      </a:lt1>
      <a:dk2>
        <a:srgbClr val="000000"/>
      </a:dk2>
      <a:lt2>
        <a:srgbClr val="F2FFA0"/>
      </a:lt2>
      <a:accent1>
        <a:srgbClr val="056631"/>
      </a:accent1>
      <a:accent2>
        <a:srgbClr val="00402F"/>
      </a:accent2>
      <a:accent3>
        <a:srgbClr val="F5F2EE"/>
      </a:accent3>
      <a:accent4>
        <a:srgbClr val="058935"/>
      </a:accent4>
      <a:accent5>
        <a:srgbClr val="97FF86"/>
      </a:accent5>
      <a:accent6>
        <a:srgbClr val="C8C0F9"/>
      </a:accent6>
      <a:hlink>
        <a:srgbClr val="056631"/>
      </a:hlink>
      <a:folHlink>
        <a:srgbClr val="056631"/>
      </a:folHlink>
    </a:clrScheme>
    <a:fontScheme name="Molnlycke_font">
      <a:majorFont>
        <a:latin typeface="Molnlycke Sans"/>
        <a:ea typeface=""/>
        <a:cs typeface=""/>
      </a:majorFont>
      <a:minorFont>
        <a:latin typeface="Molnlycke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olnlycke_colour">
      <a:dk1>
        <a:srgbClr val="121312"/>
      </a:dk1>
      <a:lt1>
        <a:sysClr val="window" lastClr="FFFFFF"/>
      </a:lt1>
      <a:dk2>
        <a:srgbClr val="000000"/>
      </a:dk2>
      <a:lt2>
        <a:srgbClr val="F2FFA0"/>
      </a:lt2>
      <a:accent1>
        <a:srgbClr val="056631"/>
      </a:accent1>
      <a:accent2>
        <a:srgbClr val="00402F"/>
      </a:accent2>
      <a:accent3>
        <a:srgbClr val="F5F2EE"/>
      </a:accent3>
      <a:accent4>
        <a:srgbClr val="058935"/>
      </a:accent4>
      <a:accent5>
        <a:srgbClr val="97FF86"/>
      </a:accent5>
      <a:accent6>
        <a:srgbClr val="C8C0F9"/>
      </a:accent6>
      <a:hlink>
        <a:srgbClr val="056631"/>
      </a:hlink>
      <a:folHlink>
        <a:srgbClr val="056631"/>
      </a:folHlink>
    </a:clrScheme>
    <a:fontScheme name="Molnlycke_font">
      <a:majorFont>
        <a:latin typeface="Molnlycke Sans"/>
        <a:ea typeface=""/>
        <a:cs typeface=""/>
      </a:majorFont>
      <a:minorFont>
        <a:latin typeface="Molnlycke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ffbe86-ba59-49a6-b7e0-73ad882344b1" xsi:nil="true"/>
    <lcf76f155ced4ddcb4097134ff3c332f xmlns="f60aac05-9767-4a2f-b30b-58b9a47777db">
      <Terms xmlns="http://schemas.microsoft.com/office/infopath/2007/PartnerControls"/>
    </lcf76f155ced4ddcb4097134ff3c332f>
    <SharedWithUsers xmlns="4dffbe86-ba59-49a6-b7e0-73ad882344b1">
      <UserInfo>
        <DisplayName>Linda Byrlind</DisplayName>
        <AccountId>152</AccountId>
        <AccountType/>
      </UserInfo>
      <UserInfo>
        <DisplayName>Marie Rehn</DisplayName>
        <AccountId>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22AC489A14F40A5AAEA78E24E00FE" ma:contentTypeVersion="18" ma:contentTypeDescription="Create a new document." ma:contentTypeScope="" ma:versionID="8b0455854e9c5221eb07f7ee60974e1c">
  <xsd:schema xmlns:xsd="http://www.w3.org/2001/XMLSchema" xmlns:xs="http://www.w3.org/2001/XMLSchema" xmlns:p="http://schemas.microsoft.com/office/2006/metadata/properties" xmlns:ns2="f60aac05-9767-4a2f-b30b-58b9a47777db" xmlns:ns3="4dffbe86-ba59-49a6-b7e0-73ad882344b1" targetNamespace="http://schemas.microsoft.com/office/2006/metadata/properties" ma:root="true" ma:fieldsID="1af395fd5d7ad43c2d7aa4ca0082ff92" ns2:_="" ns3:_="">
    <xsd:import namespace="f60aac05-9767-4a2f-b30b-58b9a47777db"/>
    <xsd:import namespace="4dffbe86-ba59-49a6-b7e0-73ad88234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aac05-9767-4a2f-b30b-58b9a4777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b691f95-8e0e-4dc6-a1c8-ae3fea2e8c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fbe86-ba59-49a6-b7e0-73ad88234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bb3688e-5ed2-42a7-9922-ccef4f1f0f38}" ma:internalName="TaxCatchAll" ma:showField="CatchAllData" ma:web="4dffbe86-ba59-49a6-b7e0-73ad88234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dffbe86-ba59-49a6-b7e0-73ad882344b1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f60aac05-9767-4a2f-b30b-58b9a47777d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D8D2D-BBCC-465D-B9D2-10A72AE9B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0aac05-9767-4a2f-b30b-58b9a47777db"/>
    <ds:schemaRef ds:uri="4dffbe86-ba59-49a6-b7e0-73ad88234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Molnlycke</Template>
  <TotalTime>2</TotalTime>
  <Words>143</Words>
  <Application>Microsoft Macintosh PowerPoint</Application>
  <PresentationFormat>Panorámica</PresentationFormat>
  <Paragraphs>34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Molnlycke Sans</vt:lpstr>
      <vt:lpstr>Molnlycke Sans Light</vt:lpstr>
      <vt:lpstr>Wingdings 3</vt:lpstr>
      <vt:lpstr>Mölnlycke</vt:lpstr>
      <vt:lpstr>CASO CLÍNICO:  (título del caso)</vt:lpstr>
      <vt:lpstr>EVOLUCIÓN DE LA LESIÓN (INFOGRAFÍA + LEYENDA) </vt:lpstr>
      <vt:lpstr>INICIO/FIN DEL TRATAMIENTO</vt:lpstr>
      <vt:lpstr>CONCLUSIONES PRINCIPALES DEL CASO CLÍNICO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González</dc:creator>
  <cp:lastModifiedBy>Mariana Bucho Nunes De Sousa</cp:lastModifiedBy>
  <cp:revision>2</cp:revision>
  <dcterms:created xsi:type="dcterms:W3CDTF">2026-02-17T10:11:16Z</dcterms:created>
  <dcterms:modified xsi:type="dcterms:W3CDTF">2026-02-17T15:32:23Z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0x010100EB022AC489A14F40A5AAEA78E24E00FE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